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69" r:id="rId5"/>
    <p:sldId id="827" r:id="rId6"/>
    <p:sldId id="351" r:id="rId7"/>
    <p:sldId id="352" r:id="rId8"/>
    <p:sldId id="350" r:id="rId9"/>
    <p:sldId id="353" r:id="rId10"/>
    <p:sldId id="354" r:id="rId11"/>
    <p:sldId id="355" r:id="rId12"/>
    <p:sldId id="356" r:id="rId13"/>
    <p:sldId id="357" r:id="rId14"/>
    <p:sldId id="358" r:id="rId15"/>
    <p:sldId id="359" r:id="rId16"/>
    <p:sldId id="360" r:id="rId17"/>
    <p:sldId id="819" r:id="rId18"/>
    <p:sldId id="817" r:id="rId19"/>
    <p:sldId id="816" r:id="rId20"/>
    <p:sldId id="820" r:id="rId21"/>
    <p:sldId id="821" r:id="rId22"/>
    <p:sldId id="822" r:id="rId23"/>
    <p:sldId id="823" r:id="rId24"/>
    <p:sldId id="824" r:id="rId25"/>
    <p:sldId id="828" r:id="rId26"/>
    <p:sldId id="815" r:id="rId27"/>
    <p:sldId id="361" r:id="rId28"/>
    <p:sldId id="826" r:id="rId29"/>
    <p:sldId id="270" r:id="rId30"/>
    <p:sldId id="2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917"/>
    <a:srgbClr val="DAE2EC"/>
    <a:srgbClr val="D23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17F6A-0DD1-4266-8DC0-F2C0CF9AC5A8}" v="24" dt="2020-07-20T08:07:35.881"/>
    <p1510:client id="{94371147-B00C-47F2-6319-4D787CBF3345}" v="22" dt="2020-07-07T09:05:50.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9134" autoAdjust="0"/>
  </p:normalViewPr>
  <p:slideViewPr>
    <p:cSldViewPr snapToGrid="0">
      <p:cViewPr varScale="1">
        <p:scale>
          <a:sx n="65" d="100"/>
          <a:sy n="65" d="100"/>
        </p:scale>
        <p:origin x="912"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mbhu Kumar Pashupati" userId="S::shambhukumarp@maveric-systems.com::cd89f86a-e4f6-423a-a59d-69aa08aa2881" providerId="AD" clId="Web-{01017F6A-0DD1-4266-8DC0-F2C0CF9AC5A8}"/>
    <pc:docChg chg="modSld">
      <pc:chgData name="Shambhu Kumar Pashupati" userId="S::shambhukumarp@maveric-systems.com::cd89f86a-e4f6-423a-a59d-69aa08aa2881" providerId="AD" clId="Web-{01017F6A-0DD1-4266-8DC0-F2C0CF9AC5A8}" dt="2020-07-20T08:07:35.881" v="23" actId="1076"/>
      <pc:docMkLst>
        <pc:docMk/>
      </pc:docMkLst>
      <pc:sldChg chg="modSp">
        <pc:chgData name="Shambhu Kumar Pashupati" userId="S::shambhukumarp@maveric-systems.com::cd89f86a-e4f6-423a-a59d-69aa08aa2881" providerId="AD" clId="Web-{01017F6A-0DD1-4266-8DC0-F2C0CF9AC5A8}" dt="2020-07-20T08:04:52.034" v="0" actId="1076"/>
        <pc:sldMkLst>
          <pc:docMk/>
          <pc:sldMk cId="1059745892" sldId="352"/>
        </pc:sldMkLst>
        <pc:spChg chg="mod">
          <ac:chgData name="Shambhu Kumar Pashupati" userId="S::shambhukumarp@maveric-systems.com::cd89f86a-e4f6-423a-a59d-69aa08aa2881" providerId="AD" clId="Web-{01017F6A-0DD1-4266-8DC0-F2C0CF9AC5A8}" dt="2020-07-20T08:04:52.034" v="0" actId="1076"/>
          <ac:spMkLst>
            <pc:docMk/>
            <pc:sldMk cId="1059745892" sldId="352"/>
            <ac:spMk id="2" creationId="{13516820-E451-479C-A11F-16EF3090BD44}"/>
          </ac:spMkLst>
        </pc:spChg>
      </pc:sldChg>
      <pc:sldChg chg="modSp">
        <pc:chgData name="Shambhu Kumar Pashupati" userId="S::shambhukumarp@maveric-systems.com::cd89f86a-e4f6-423a-a59d-69aa08aa2881" providerId="AD" clId="Web-{01017F6A-0DD1-4266-8DC0-F2C0CF9AC5A8}" dt="2020-07-20T08:05:00.033" v="1" actId="1076"/>
        <pc:sldMkLst>
          <pc:docMk/>
          <pc:sldMk cId="1090931160" sldId="353"/>
        </pc:sldMkLst>
        <pc:spChg chg="mod">
          <ac:chgData name="Shambhu Kumar Pashupati" userId="S::shambhukumarp@maveric-systems.com::cd89f86a-e4f6-423a-a59d-69aa08aa2881" providerId="AD" clId="Web-{01017F6A-0DD1-4266-8DC0-F2C0CF9AC5A8}" dt="2020-07-20T08:05:00.033" v="1" actId="1076"/>
          <ac:spMkLst>
            <pc:docMk/>
            <pc:sldMk cId="1090931160" sldId="353"/>
            <ac:spMk id="2" creationId="{9C5265F5-39AC-4F1A-9370-2D2BAFA3C97E}"/>
          </ac:spMkLst>
        </pc:spChg>
      </pc:sldChg>
      <pc:sldChg chg="modSp">
        <pc:chgData name="Shambhu Kumar Pashupati" userId="S::shambhukumarp@maveric-systems.com::cd89f86a-e4f6-423a-a59d-69aa08aa2881" providerId="AD" clId="Web-{01017F6A-0DD1-4266-8DC0-F2C0CF9AC5A8}" dt="2020-07-20T08:05:05.549" v="2" actId="1076"/>
        <pc:sldMkLst>
          <pc:docMk/>
          <pc:sldMk cId="3372617592" sldId="354"/>
        </pc:sldMkLst>
        <pc:spChg chg="mod">
          <ac:chgData name="Shambhu Kumar Pashupati" userId="S::shambhukumarp@maveric-systems.com::cd89f86a-e4f6-423a-a59d-69aa08aa2881" providerId="AD" clId="Web-{01017F6A-0DD1-4266-8DC0-F2C0CF9AC5A8}" dt="2020-07-20T08:05:05.549" v="2" actId="1076"/>
          <ac:spMkLst>
            <pc:docMk/>
            <pc:sldMk cId="3372617592" sldId="354"/>
            <ac:spMk id="2" creationId="{2F4BECBF-7409-4C2A-B836-2901206E1FCB}"/>
          </ac:spMkLst>
        </pc:spChg>
      </pc:sldChg>
      <pc:sldChg chg="modSp">
        <pc:chgData name="Shambhu Kumar Pashupati" userId="S::shambhukumarp@maveric-systems.com::cd89f86a-e4f6-423a-a59d-69aa08aa2881" providerId="AD" clId="Web-{01017F6A-0DD1-4266-8DC0-F2C0CF9AC5A8}" dt="2020-07-20T08:05:21.002" v="4" actId="1076"/>
        <pc:sldMkLst>
          <pc:docMk/>
          <pc:sldMk cId="1744440336" sldId="356"/>
        </pc:sldMkLst>
        <pc:spChg chg="mod">
          <ac:chgData name="Shambhu Kumar Pashupati" userId="S::shambhukumarp@maveric-systems.com::cd89f86a-e4f6-423a-a59d-69aa08aa2881" providerId="AD" clId="Web-{01017F6A-0DD1-4266-8DC0-F2C0CF9AC5A8}" dt="2020-07-20T08:05:16.986" v="3" actId="1076"/>
          <ac:spMkLst>
            <pc:docMk/>
            <pc:sldMk cId="1744440336" sldId="356"/>
            <ac:spMk id="2" creationId="{42BBABA9-BF5A-4A8F-86BA-729D88277103}"/>
          </ac:spMkLst>
        </pc:spChg>
        <pc:spChg chg="mod">
          <ac:chgData name="Shambhu Kumar Pashupati" userId="S::shambhukumarp@maveric-systems.com::cd89f86a-e4f6-423a-a59d-69aa08aa2881" providerId="AD" clId="Web-{01017F6A-0DD1-4266-8DC0-F2C0CF9AC5A8}" dt="2020-07-20T08:05:21.002" v="4" actId="1076"/>
          <ac:spMkLst>
            <pc:docMk/>
            <pc:sldMk cId="1744440336" sldId="356"/>
            <ac:spMk id="6" creationId="{F08A875E-9029-4721-AA8E-41E15EFB45BC}"/>
          </ac:spMkLst>
        </pc:spChg>
      </pc:sldChg>
      <pc:sldChg chg="modSp">
        <pc:chgData name="Shambhu Kumar Pashupati" userId="S::shambhukumarp@maveric-systems.com::cd89f86a-e4f6-423a-a59d-69aa08aa2881" providerId="AD" clId="Web-{01017F6A-0DD1-4266-8DC0-F2C0CF9AC5A8}" dt="2020-07-20T08:05:34.768" v="6" actId="14100"/>
        <pc:sldMkLst>
          <pc:docMk/>
          <pc:sldMk cId="3262039950" sldId="357"/>
        </pc:sldMkLst>
        <pc:spChg chg="mod">
          <ac:chgData name="Shambhu Kumar Pashupati" userId="S::shambhukumarp@maveric-systems.com::cd89f86a-e4f6-423a-a59d-69aa08aa2881" providerId="AD" clId="Web-{01017F6A-0DD1-4266-8DC0-F2C0CF9AC5A8}" dt="2020-07-20T08:05:34.768" v="6" actId="14100"/>
          <ac:spMkLst>
            <pc:docMk/>
            <pc:sldMk cId="3262039950" sldId="357"/>
            <ac:spMk id="2" creationId="{BC563D79-73AA-4D9D-8846-57D2A7326FD1}"/>
          </ac:spMkLst>
        </pc:spChg>
      </pc:sldChg>
      <pc:sldChg chg="modSp">
        <pc:chgData name="Shambhu Kumar Pashupati" userId="S::shambhukumarp@maveric-systems.com::cd89f86a-e4f6-423a-a59d-69aa08aa2881" providerId="AD" clId="Web-{01017F6A-0DD1-4266-8DC0-F2C0CF9AC5A8}" dt="2020-07-20T08:05:42.940" v="7" actId="1076"/>
        <pc:sldMkLst>
          <pc:docMk/>
          <pc:sldMk cId="2789029942" sldId="358"/>
        </pc:sldMkLst>
        <pc:picChg chg="mod">
          <ac:chgData name="Shambhu Kumar Pashupati" userId="S::shambhukumarp@maveric-systems.com::cd89f86a-e4f6-423a-a59d-69aa08aa2881" providerId="AD" clId="Web-{01017F6A-0DD1-4266-8DC0-F2C0CF9AC5A8}" dt="2020-07-20T08:05:42.940" v="7" actId="1076"/>
          <ac:picMkLst>
            <pc:docMk/>
            <pc:sldMk cId="2789029942" sldId="358"/>
            <ac:picMk id="5" creationId="{F3BB5DB3-C364-4889-9F45-2DB7D6D5267B}"/>
          </ac:picMkLst>
        </pc:picChg>
      </pc:sldChg>
      <pc:sldChg chg="modSp">
        <pc:chgData name="Shambhu Kumar Pashupati" userId="S::shambhukumarp@maveric-systems.com::cd89f86a-e4f6-423a-a59d-69aa08aa2881" providerId="AD" clId="Web-{01017F6A-0DD1-4266-8DC0-F2C0CF9AC5A8}" dt="2020-07-20T08:05:52.815" v="8" actId="1076"/>
        <pc:sldMkLst>
          <pc:docMk/>
          <pc:sldMk cId="3075133721" sldId="359"/>
        </pc:sldMkLst>
        <pc:picChg chg="mod">
          <ac:chgData name="Shambhu Kumar Pashupati" userId="S::shambhukumarp@maveric-systems.com::cd89f86a-e4f6-423a-a59d-69aa08aa2881" providerId="AD" clId="Web-{01017F6A-0DD1-4266-8DC0-F2C0CF9AC5A8}" dt="2020-07-20T08:05:52.815" v="8" actId="1076"/>
          <ac:picMkLst>
            <pc:docMk/>
            <pc:sldMk cId="3075133721" sldId="359"/>
            <ac:picMk id="5" creationId="{8D52F750-9BD4-4E9C-8954-0AA44F7F8B71}"/>
          </ac:picMkLst>
        </pc:picChg>
      </pc:sldChg>
      <pc:sldChg chg="modSp">
        <pc:chgData name="Shambhu Kumar Pashupati" userId="S::shambhukumarp@maveric-systems.com::cd89f86a-e4f6-423a-a59d-69aa08aa2881" providerId="AD" clId="Web-{01017F6A-0DD1-4266-8DC0-F2C0CF9AC5A8}" dt="2020-07-20T08:05:59.831" v="9" actId="1076"/>
        <pc:sldMkLst>
          <pc:docMk/>
          <pc:sldMk cId="3712250060" sldId="360"/>
        </pc:sldMkLst>
        <pc:spChg chg="mod">
          <ac:chgData name="Shambhu Kumar Pashupati" userId="S::shambhukumarp@maveric-systems.com::cd89f86a-e4f6-423a-a59d-69aa08aa2881" providerId="AD" clId="Web-{01017F6A-0DD1-4266-8DC0-F2C0CF9AC5A8}" dt="2020-07-20T08:05:59.831" v="9" actId="1076"/>
          <ac:spMkLst>
            <pc:docMk/>
            <pc:sldMk cId="3712250060" sldId="360"/>
            <ac:spMk id="2" creationId="{0A16DD0B-3B4D-47E3-B3CC-6941D17EE240}"/>
          </ac:spMkLst>
        </pc:spChg>
      </pc:sldChg>
      <pc:sldChg chg="modSp">
        <pc:chgData name="Shambhu Kumar Pashupati" userId="S::shambhukumarp@maveric-systems.com::cd89f86a-e4f6-423a-a59d-69aa08aa2881" providerId="AD" clId="Web-{01017F6A-0DD1-4266-8DC0-F2C0CF9AC5A8}" dt="2020-07-20T08:07:21.521" v="22" actId="1076"/>
        <pc:sldMkLst>
          <pc:docMk/>
          <pc:sldMk cId="2992375013" sldId="361"/>
        </pc:sldMkLst>
        <pc:picChg chg="mod">
          <ac:chgData name="Shambhu Kumar Pashupati" userId="S::shambhukumarp@maveric-systems.com::cd89f86a-e4f6-423a-a59d-69aa08aa2881" providerId="AD" clId="Web-{01017F6A-0DD1-4266-8DC0-F2C0CF9AC5A8}" dt="2020-07-20T08:07:21.521" v="22" actId="1076"/>
          <ac:picMkLst>
            <pc:docMk/>
            <pc:sldMk cId="2992375013" sldId="361"/>
            <ac:picMk id="5" creationId="{23761222-777D-426C-A2B6-DBBA3992D53A}"/>
          </ac:picMkLst>
        </pc:picChg>
      </pc:sldChg>
      <pc:sldChg chg="modSp">
        <pc:chgData name="Shambhu Kumar Pashupati" userId="S::shambhukumarp@maveric-systems.com::cd89f86a-e4f6-423a-a59d-69aa08aa2881" providerId="AD" clId="Web-{01017F6A-0DD1-4266-8DC0-F2C0CF9AC5A8}" dt="2020-07-20T08:06:16.472" v="12" actId="1076"/>
        <pc:sldMkLst>
          <pc:docMk/>
          <pc:sldMk cId="513950212" sldId="817"/>
        </pc:sldMkLst>
        <pc:picChg chg="mod">
          <ac:chgData name="Shambhu Kumar Pashupati" userId="S::shambhukumarp@maveric-systems.com::cd89f86a-e4f6-423a-a59d-69aa08aa2881" providerId="AD" clId="Web-{01017F6A-0DD1-4266-8DC0-F2C0CF9AC5A8}" dt="2020-07-20T08:06:16.472" v="12" actId="1076"/>
          <ac:picMkLst>
            <pc:docMk/>
            <pc:sldMk cId="513950212" sldId="817"/>
            <ac:picMk id="6" creationId="{93A5900D-6A3B-41CB-9A9B-238AEA6872A5}"/>
          </ac:picMkLst>
        </pc:picChg>
      </pc:sldChg>
      <pc:sldChg chg="modSp">
        <pc:chgData name="Shambhu Kumar Pashupati" userId="S::shambhukumarp@maveric-systems.com::cd89f86a-e4f6-423a-a59d-69aa08aa2881" providerId="AD" clId="Web-{01017F6A-0DD1-4266-8DC0-F2C0CF9AC5A8}" dt="2020-07-20T08:06:28.519" v="14" actId="1076"/>
        <pc:sldMkLst>
          <pc:docMk/>
          <pc:sldMk cId="2751483556" sldId="820"/>
        </pc:sldMkLst>
        <pc:spChg chg="mod">
          <ac:chgData name="Shambhu Kumar Pashupati" userId="S::shambhukumarp@maveric-systems.com::cd89f86a-e4f6-423a-a59d-69aa08aa2881" providerId="AD" clId="Web-{01017F6A-0DD1-4266-8DC0-F2C0CF9AC5A8}" dt="2020-07-20T08:06:25.254" v="13" actId="1076"/>
          <ac:spMkLst>
            <pc:docMk/>
            <pc:sldMk cId="2751483556" sldId="820"/>
            <ac:spMk id="2" creationId="{D43031BA-1DA2-46CD-9BCB-9A65F7048D3D}"/>
          </ac:spMkLst>
        </pc:spChg>
        <pc:picChg chg="mod">
          <ac:chgData name="Shambhu Kumar Pashupati" userId="S::shambhukumarp@maveric-systems.com::cd89f86a-e4f6-423a-a59d-69aa08aa2881" providerId="AD" clId="Web-{01017F6A-0DD1-4266-8DC0-F2C0CF9AC5A8}" dt="2020-07-20T08:06:28.519" v="14" actId="1076"/>
          <ac:picMkLst>
            <pc:docMk/>
            <pc:sldMk cId="2751483556" sldId="820"/>
            <ac:picMk id="5" creationId="{857F7CEE-F063-493E-AF9E-446F2E11027E}"/>
          </ac:picMkLst>
        </pc:picChg>
      </pc:sldChg>
      <pc:sldChg chg="modSp">
        <pc:chgData name="Shambhu Kumar Pashupati" userId="S::shambhukumarp@maveric-systems.com::cd89f86a-e4f6-423a-a59d-69aa08aa2881" providerId="AD" clId="Web-{01017F6A-0DD1-4266-8DC0-F2C0CF9AC5A8}" dt="2020-07-20T08:06:34.504" v="15" actId="1076"/>
        <pc:sldMkLst>
          <pc:docMk/>
          <pc:sldMk cId="3793566141" sldId="821"/>
        </pc:sldMkLst>
        <pc:picChg chg="mod">
          <ac:chgData name="Shambhu Kumar Pashupati" userId="S::shambhukumarp@maveric-systems.com::cd89f86a-e4f6-423a-a59d-69aa08aa2881" providerId="AD" clId="Web-{01017F6A-0DD1-4266-8DC0-F2C0CF9AC5A8}" dt="2020-07-20T08:06:34.504" v="15" actId="1076"/>
          <ac:picMkLst>
            <pc:docMk/>
            <pc:sldMk cId="3793566141" sldId="821"/>
            <ac:picMk id="5" creationId="{48DD0B4E-740A-4052-A552-842449C2B3F3}"/>
          </ac:picMkLst>
        </pc:picChg>
      </pc:sldChg>
      <pc:sldChg chg="modSp">
        <pc:chgData name="Shambhu Kumar Pashupati" userId="S::shambhukumarp@maveric-systems.com::cd89f86a-e4f6-423a-a59d-69aa08aa2881" providerId="AD" clId="Web-{01017F6A-0DD1-4266-8DC0-F2C0CF9AC5A8}" dt="2020-07-20T08:06:50.629" v="18" actId="1076"/>
        <pc:sldMkLst>
          <pc:docMk/>
          <pc:sldMk cId="985442220" sldId="822"/>
        </pc:sldMkLst>
        <pc:spChg chg="mod">
          <ac:chgData name="Shambhu Kumar Pashupati" userId="S::shambhukumarp@maveric-systems.com::cd89f86a-e4f6-423a-a59d-69aa08aa2881" providerId="AD" clId="Web-{01017F6A-0DD1-4266-8DC0-F2C0CF9AC5A8}" dt="2020-07-20T08:06:50.629" v="18" actId="1076"/>
          <ac:spMkLst>
            <pc:docMk/>
            <pc:sldMk cId="985442220" sldId="822"/>
            <ac:spMk id="2" creationId="{8BD41BC9-E0E9-4913-82F3-E6831563154F}"/>
          </ac:spMkLst>
        </pc:spChg>
        <pc:spChg chg="mod">
          <ac:chgData name="Shambhu Kumar Pashupati" userId="S::shambhukumarp@maveric-systems.com::cd89f86a-e4f6-423a-a59d-69aa08aa2881" providerId="AD" clId="Web-{01017F6A-0DD1-4266-8DC0-F2C0CF9AC5A8}" dt="2020-07-20T08:06:46.489" v="17" actId="1076"/>
          <ac:spMkLst>
            <pc:docMk/>
            <pc:sldMk cId="985442220" sldId="822"/>
            <ac:spMk id="6" creationId="{DD3CBDAC-15C7-4635-950D-5EBDEDCF2A39}"/>
          </ac:spMkLst>
        </pc:spChg>
      </pc:sldChg>
      <pc:sldChg chg="modSp">
        <pc:chgData name="Shambhu Kumar Pashupati" userId="S::shambhukumarp@maveric-systems.com::cd89f86a-e4f6-423a-a59d-69aa08aa2881" providerId="AD" clId="Web-{01017F6A-0DD1-4266-8DC0-F2C0CF9AC5A8}" dt="2020-07-20T08:06:59.676" v="19" actId="1076"/>
        <pc:sldMkLst>
          <pc:docMk/>
          <pc:sldMk cId="5544449" sldId="823"/>
        </pc:sldMkLst>
        <pc:spChg chg="mod">
          <ac:chgData name="Shambhu Kumar Pashupati" userId="S::shambhukumarp@maveric-systems.com::cd89f86a-e4f6-423a-a59d-69aa08aa2881" providerId="AD" clId="Web-{01017F6A-0DD1-4266-8DC0-F2C0CF9AC5A8}" dt="2020-07-20T08:06:59.676" v="19" actId="1076"/>
          <ac:spMkLst>
            <pc:docMk/>
            <pc:sldMk cId="5544449" sldId="823"/>
            <ac:spMk id="2" creationId="{7F9CD7D2-86D9-46AB-93E3-028812107E5F}"/>
          </ac:spMkLst>
        </pc:spChg>
      </pc:sldChg>
      <pc:sldChg chg="modSp">
        <pc:chgData name="Shambhu Kumar Pashupati" userId="S::shambhukumarp@maveric-systems.com::cd89f86a-e4f6-423a-a59d-69aa08aa2881" providerId="AD" clId="Web-{01017F6A-0DD1-4266-8DC0-F2C0CF9AC5A8}" dt="2020-07-20T08:07:35.881" v="23" actId="1076"/>
        <pc:sldMkLst>
          <pc:docMk/>
          <pc:sldMk cId="2856271937" sldId="826"/>
        </pc:sldMkLst>
        <pc:spChg chg="mod">
          <ac:chgData name="Shambhu Kumar Pashupati" userId="S::shambhukumarp@maveric-systems.com::cd89f86a-e4f6-423a-a59d-69aa08aa2881" providerId="AD" clId="Web-{01017F6A-0DD1-4266-8DC0-F2C0CF9AC5A8}" dt="2020-07-20T08:07:35.881" v="23" actId="1076"/>
          <ac:spMkLst>
            <pc:docMk/>
            <pc:sldMk cId="2856271937" sldId="826"/>
            <ac:spMk id="2" creationId="{55D03836-BE94-45C8-BA3C-45EA0C55E314}"/>
          </ac:spMkLst>
        </pc:spChg>
      </pc:sldChg>
      <pc:sldChg chg="modSp">
        <pc:chgData name="Shambhu Kumar Pashupati" userId="S::shambhukumarp@maveric-systems.com::cd89f86a-e4f6-423a-a59d-69aa08aa2881" providerId="AD" clId="Web-{01017F6A-0DD1-4266-8DC0-F2C0CF9AC5A8}" dt="2020-07-20T08:07:09.630" v="20" actId="1076"/>
        <pc:sldMkLst>
          <pc:docMk/>
          <pc:sldMk cId="4242454942" sldId="828"/>
        </pc:sldMkLst>
        <pc:spChg chg="mod">
          <ac:chgData name="Shambhu Kumar Pashupati" userId="S::shambhukumarp@maveric-systems.com::cd89f86a-e4f6-423a-a59d-69aa08aa2881" providerId="AD" clId="Web-{01017F6A-0DD1-4266-8DC0-F2C0CF9AC5A8}" dt="2020-07-20T08:07:09.630" v="20" actId="1076"/>
          <ac:spMkLst>
            <pc:docMk/>
            <pc:sldMk cId="4242454942" sldId="828"/>
            <ac:spMk id="2" creationId="{011D1843-3FFE-4ABF-9E52-4492BD7311F8}"/>
          </ac:spMkLst>
        </pc:spChg>
      </pc:sldChg>
    </pc:docChg>
  </pc:docChgLst>
  <pc:docChgLst>
    <pc:chgData name="Kevin Rynjah" userId="S::kevinr@maveric-systems.com::303e9877-e13d-4d74-a8c8-99e6d323ed1f" providerId="AD" clId="Web-{94371147-B00C-47F2-6319-4D787CBF3345}"/>
    <pc:docChg chg="modSld">
      <pc:chgData name="Kevin Rynjah" userId="S::kevinr@maveric-systems.com::303e9877-e13d-4d74-a8c8-99e6d323ed1f" providerId="AD" clId="Web-{94371147-B00C-47F2-6319-4D787CBF3345}" dt="2020-07-07T09:05:46.939" v="18" actId="20577"/>
      <pc:docMkLst>
        <pc:docMk/>
      </pc:docMkLst>
      <pc:sldChg chg="modSp">
        <pc:chgData name="Kevin Rynjah" userId="S::kevinr@maveric-systems.com::303e9877-e13d-4d74-a8c8-99e6d323ed1f" providerId="AD" clId="Web-{94371147-B00C-47F2-6319-4D787CBF3345}" dt="2020-07-07T09:05:13.626" v="0" actId="20577"/>
        <pc:sldMkLst>
          <pc:docMk/>
          <pc:sldMk cId="1472760866" sldId="269"/>
        </pc:sldMkLst>
        <pc:spChg chg="mod">
          <ac:chgData name="Kevin Rynjah" userId="S::kevinr@maveric-systems.com::303e9877-e13d-4d74-a8c8-99e6d323ed1f" providerId="AD" clId="Web-{94371147-B00C-47F2-6319-4D787CBF3345}" dt="2020-07-07T09:05:13.626" v="0" actId="20577"/>
          <ac:spMkLst>
            <pc:docMk/>
            <pc:sldMk cId="1472760866" sldId="269"/>
            <ac:spMk id="3" creationId="{00000000-0000-0000-0000-000000000000}"/>
          </ac:spMkLst>
        </pc:spChg>
      </pc:sldChg>
      <pc:sldChg chg="modSp">
        <pc:chgData name="Kevin Rynjah" userId="S::kevinr@maveric-systems.com::303e9877-e13d-4d74-a8c8-99e6d323ed1f" providerId="AD" clId="Web-{94371147-B00C-47F2-6319-4D787CBF3345}" dt="2020-07-07T09:05:46.939" v="17" actId="20577"/>
        <pc:sldMkLst>
          <pc:docMk/>
          <pc:sldMk cId="1502828206" sldId="827"/>
        </pc:sldMkLst>
        <pc:spChg chg="mod">
          <ac:chgData name="Kevin Rynjah" userId="S::kevinr@maveric-systems.com::303e9877-e13d-4d74-a8c8-99e6d323ed1f" providerId="AD" clId="Web-{94371147-B00C-47F2-6319-4D787CBF3345}" dt="2020-07-07T09:05:46.939" v="17" actId="20577"/>
          <ac:spMkLst>
            <pc:docMk/>
            <pc:sldMk cId="1502828206" sldId="827"/>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0DDFA1-F92C-4E67-A3E2-D1669E039B56}"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06B07A5C-DD32-4126-8418-97916FDACD66}">
      <dgm:prSet phldrT="[Text]"/>
      <dgm:spPr>
        <a:solidFill>
          <a:schemeClr val="accent2">
            <a:lumMod val="60000"/>
            <a:lumOff val="40000"/>
          </a:schemeClr>
        </a:solidFill>
      </dgm:spPr>
      <dgm:t>
        <a:bodyPr/>
        <a:lstStyle/>
        <a:p>
          <a:r>
            <a:rPr lang="en-US" dirty="0"/>
            <a:t>Project</a:t>
          </a:r>
          <a:endParaRPr lang="en-IN" dirty="0"/>
        </a:p>
      </dgm:t>
    </dgm:pt>
    <dgm:pt modelId="{251790ED-432B-4B43-BD96-ACAA47B514CF}" type="parTrans" cxnId="{900484F0-C29C-48E5-86BE-D3916A4B4BF8}">
      <dgm:prSet/>
      <dgm:spPr/>
      <dgm:t>
        <a:bodyPr/>
        <a:lstStyle/>
        <a:p>
          <a:endParaRPr lang="en-IN"/>
        </a:p>
      </dgm:t>
    </dgm:pt>
    <dgm:pt modelId="{977FBBB6-8D74-4EA7-86A2-2042B258D4F4}" type="sibTrans" cxnId="{900484F0-C29C-48E5-86BE-D3916A4B4BF8}">
      <dgm:prSet/>
      <dgm:spPr/>
      <dgm:t>
        <a:bodyPr/>
        <a:lstStyle/>
        <a:p>
          <a:endParaRPr lang="en-IN"/>
        </a:p>
      </dgm:t>
    </dgm:pt>
    <dgm:pt modelId="{CC38AA52-F2BF-44F1-B604-91A70ED415A2}">
      <dgm:prSet phldrT="[Text]"/>
      <dgm:spPr>
        <a:solidFill>
          <a:schemeClr val="accent2">
            <a:lumMod val="60000"/>
            <a:lumOff val="40000"/>
          </a:schemeClr>
        </a:solidFill>
      </dgm:spPr>
      <dgm:t>
        <a:bodyPr/>
        <a:lstStyle/>
        <a:p>
          <a:r>
            <a:rPr lang="en-US" dirty="0"/>
            <a:t>Test Cases</a:t>
          </a:r>
          <a:endParaRPr lang="en-IN" dirty="0"/>
        </a:p>
      </dgm:t>
    </dgm:pt>
    <dgm:pt modelId="{63894972-4C3B-4FA9-94B8-7489F24DA48F}" type="parTrans" cxnId="{BC956ECD-CC3A-4BD5-ADDC-5FFC3C4D1331}">
      <dgm:prSet/>
      <dgm:spPr/>
      <dgm:t>
        <a:bodyPr/>
        <a:lstStyle/>
        <a:p>
          <a:endParaRPr lang="en-IN"/>
        </a:p>
      </dgm:t>
    </dgm:pt>
    <dgm:pt modelId="{A3E3FDE8-2C89-4682-B68F-A4F265C8F5D5}" type="sibTrans" cxnId="{BC956ECD-CC3A-4BD5-ADDC-5FFC3C4D1331}">
      <dgm:prSet/>
      <dgm:spPr/>
      <dgm:t>
        <a:bodyPr/>
        <a:lstStyle/>
        <a:p>
          <a:endParaRPr lang="en-IN"/>
        </a:p>
      </dgm:t>
    </dgm:pt>
    <dgm:pt modelId="{8B9D854E-1D8B-459E-BBE7-85818E15F58B}">
      <dgm:prSet phldrT="[Text]"/>
      <dgm:spPr/>
      <dgm:t>
        <a:bodyPr/>
        <a:lstStyle/>
        <a:p>
          <a:r>
            <a:rPr lang="en-US" dirty="0"/>
            <a:t>Scenario</a:t>
          </a:r>
          <a:endParaRPr lang="en-IN" dirty="0"/>
        </a:p>
      </dgm:t>
    </dgm:pt>
    <dgm:pt modelId="{28BC8E3C-4FF9-477D-80B6-DBF0B8E565E2}" type="parTrans" cxnId="{FC68D36B-4A28-4A9C-8E20-336E09674E33}">
      <dgm:prSet/>
      <dgm:spPr/>
      <dgm:t>
        <a:bodyPr/>
        <a:lstStyle/>
        <a:p>
          <a:endParaRPr lang="en-IN"/>
        </a:p>
      </dgm:t>
    </dgm:pt>
    <dgm:pt modelId="{7C48466F-1172-4262-B7C8-4A0DAF2C1C89}" type="sibTrans" cxnId="{FC68D36B-4A28-4A9C-8E20-336E09674E33}">
      <dgm:prSet/>
      <dgm:spPr/>
      <dgm:t>
        <a:bodyPr/>
        <a:lstStyle/>
        <a:p>
          <a:endParaRPr lang="en-IN"/>
        </a:p>
      </dgm:t>
    </dgm:pt>
    <dgm:pt modelId="{2484FAC7-4758-453B-858D-6510E1124523}">
      <dgm:prSet phldrT="[Text]"/>
      <dgm:spPr>
        <a:solidFill>
          <a:schemeClr val="accent2">
            <a:lumMod val="60000"/>
            <a:lumOff val="40000"/>
          </a:schemeClr>
        </a:solidFill>
      </dgm:spPr>
      <dgm:t>
        <a:bodyPr/>
        <a:lstStyle/>
        <a:p>
          <a:r>
            <a:rPr lang="en-US" dirty="0"/>
            <a:t>Test Steps</a:t>
          </a:r>
          <a:endParaRPr lang="en-IN" dirty="0"/>
        </a:p>
      </dgm:t>
    </dgm:pt>
    <dgm:pt modelId="{ABB4D60E-AE7B-41B4-A3A4-0C1A12DCBE63}" type="parTrans" cxnId="{A3156FAC-5BDA-49E8-91A6-6C86B24C4796}">
      <dgm:prSet/>
      <dgm:spPr/>
      <dgm:t>
        <a:bodyPr/>
        <a:lstStyle/>
        <a:p>
          <a:endParaRPr lang="en-IN"/>
        </a:p>
      </dgm:t>
    </dgm:pt>
    <dgm:pt modelId="{E3DD7CAA-0BAC-4565-B0D3-023A61DCF1DA}" type="sibTrans" cxnId="{A3156FAC-5BDA-49E8-91A6-6C86B24C4796}">
      <dgm:prSet/>
      <dgm:spPr/>
      <dgm:t>
        <a:bodyPr/>
        <a:lstStyle/>
        <a:p>
          <a:endParaRPr lang="en-IN"/>
        </a:p>
      </dgm:t>
    </dgm:pt>
    <dgm:pt modelId="{8B63F8AD-499C-4148-8AF4-37ACA8259FF0}">
      <dgm:prSet phldrT="[Text]"/>
      <dgm:spPr/>
      <dgm:t>
        <a:bodyPr/>
        <a:lstStyle/>
        <a:p>
          <a:r>
            <a:rPr lang="en-US" dirty="0"/>
            <a:t>Request/Data source/Groovy Script</a:t>
          </a:r>
          <a:endParaRPr lang="en-IN" dirty="0"/>
        </a:p>
      </dgm:t>
    </dgm:pt>
    <dgm:pt modelId="{C0FFFC3C-B71D-451E-978D-9968F9CCBAF1}" type="parTrans" cxnId="{0D9D33E7-64DC-4DF2-A0D7-8D31082CD31F}">
      <dgm:prSet/>
      <dgm:spPr/>
      <dgm:t>
        <a:bodyPr/>
        <a:lstStyle/>
        <a:p>
          <a:endParaRPr lang="en-IN"/>
        </a:p>
      </dgm:t>
    </dgm:pt>
    <dgm:pt modelId="{74526BA6-A28E-4BDD-A843-1434EDAA1079}" type="sibTrans" cxnId="{0D9D33E7-64DC-4DF2-A0D7-8D31082CD31F}">
      <dgm:prSet/>
      <dgm:spPr/>
      <dgm:t>
        <a:bodyPr/>
        <a:lstStyle/>
        <a:p>
          <a:endParaRPr lang="en-IN"/>
        </a:p>
      </dgm:t>
    </dgm:pt>
    <dgm:pt modelId="{5F417E60-1942-40E0-A7F6-721F700E2609}">
      <dgm:prSet phldrT="[Text]"/>
      <dgm:spPr>
        <a:solidFill>
          <a:schemeClr val="accent2">
            <a:lumMod val="60000"/>
            <a:lumOff val="40000"/>
          </a:schemeClr>
        </a:solidFill>
      </dgm:spPr>
      <dgm:t>
        <a:bodyPr/>
        <a:lstStyle/>
        <a:p>
          <a:r>
            <a:rPr lang="en-US" dirty="0"/>
            <a:t>Test Suite</a:t>
          </a:r>
          <a:endParaRPr lang="en-IN" dirty="0"/>
        </a:p>
      </dgm:t>
    </dgm:pt>
    <dgm:pt modelId="{FCAF9A20-60F7-4118-A3ED-90B40C899DA0}" type="parTrans" cxnId="{E5981421-D0D1-4A10-A4C6-A09D58308E1F}">
      <dgm:prSet/>
      <dgm:spPr/>
      <dgm:t>
        <a:bodyPr/>
        <a:lstStyle/>
        <a:p>
          <a:endParaRPr lang="en-IN"/>
        </a:p>
      </dgm:t>
    </dgm:pt>
    <dgm:pt modelId="{62A8B154-4EB7-4DC4-9261-456ADB6F2505}" type="sibTrans" cxnId="{E5981421-D0D1-4A10-A4C6-A09D58308E1F}">
      <dgm:prSet/>
      <dgm:spPr/>
      <dgm:t>
        <a:bodyPr/>
        <a:lstStyle/>
        <a:p>
          <a:endParaRPr lang="en-IN"/>
        </a:p>
      </dgm:t>
    </dgm:pt>
    <dgm:pt modelId="{95F769B8-03EB-4893-B374-5A4C7B0D259A}">
      <dgm:prSet phldrT="[Text]"/>
      <dgm:spPr>
        <a:solidFill>
          <a:schemeClr val="accent2">
            <a:lumMod val="60000"/>
            <a:lumOff val="40000"/>
          </a:schemeClr>
        </a:solidFill>
      </dgm:spPr>
      <dgm:t>
        <a:bodyPr/>
        <a:lstStyle/>
        <a:p>
          <a:r>
            <a:rPr lang="en-US" dirty="0"/>
            <a:t>Resource Binding</a:t>
          </a:r>
          <a:endParaRPr lang="en-IN" dirty="0"/>
        </a:p>
      </dgm:t>
    </dgm:pt>
    <dgm:pt modelId="{64C9B60C-38D6-4106-AB00-A91E121ADC71}" type="parTrans" cxnId="{93F45371-87DD-49ED-B901-43026442AA1F}">
      <dgm:prSet/>
      <dgm:spPr/>
      <dgm:t>
        <a:bodyPr/>
        <a:lstStyle/>
        <a:p>
          <a:endParaRPr lang="en-IN"/>
        </a:p>
      </dgm:t>
    </dgm:pt>
    <dgm:pt modelId="{8FFB24C2-FD1D-4D77-839F-ADED8EB5E858}" type="sibTrans" cxnId="{93F45371-87DD-49ED-B901-43026442AA1F}">
      <dgm:prSet/>
      <dgm:spPr/>
      <dgm:t>
        <a:bodyPr/>
        <a:lstStyle/>
        <a:p>
          <a:endParaRPr lang="en-IN"/>
        </a:p>
      </dgm:t>
    </dgm:pt>
    <dgm:pt modelId="{46A61B8C-5F18-4F8B-A76B-9F30A4136B69}">
      <dgm:prSet phldrT="[Text]"/>
      <dgm:spPr/>
      <dgm:t>
        <a:bodyPr/>
        <a:lstStyle/>
        <a:p>
          <a:r>
            <a:rPr lang="en-US" dirty="0"/>
            <a:t>API/</a:t>
          </a:r>
          <a:r>
            <a:rPr lang="en-US" dirty="0" err="1"/>
            <a:t>Functioanity</a:t>
          </a:r>
          <a:endParaRPr lang="en-IN" dirty="0"/>
        </a:p>
      </dgm:t>
    </dgm:pt>
    <dgm:pt modelId="{96942F39-AA03-417C-8715-67C6D7E8B717}" type="sibTrans" cxnId="{1FFC818D-04C4-4627-B82B-4552C45381B6}">
      <dgm:prSet/>
      <dgm:spPr/>
      <dgm:t>
        <a:bodyPr/>
        <a:lstStyle/>
        <a:p>
          <a:endParaRPr lang="en-IN"/>
        </a:p>
      </dgm:t>
    </dgm:pt>
    <dgm:pt modelId="{89749A62-06B9-445D-A5D0-97DA3718A546}" type="parTrans" cxnId="{1FFC818D-04C4-4627-B82B-4552C45381B6}">
      <dgm:prSet/>
      <dgm:spPr/>
      <dgm:t>
        <a:bodyPr/>
        <a:lstStyle/>
        <a:p>
          <a:endParaRPr lang="en-IN"/>
        </a:p>
      </dgm:t>
    </dgm:pt>
    <dgm:pt modelId="{279D9F7D-5BD3-420C-852C-DBDC1630EFF3}" type="pres">
      <dgm:prSet presAssocID="{6F0DDFA1-F92C-4E67-A3E2-D1669E039B56}" presName="rootnode" presStyleCnt="0">
        <dgm:presLayoutVars>
          <dgm:chMax/>
          <dgm:chPref/>
          <dgm:dir/>
          <dgm:animLvl val="lvl"/>
        </dgm:presLayoutVars>
      </dgm:prSet>
      <dgm:spPr/>
    </dgm:pt>
    <dgm:pt modelId="{43B2EDD7-0FF2-48E2-92EA-10912FAF66F9}" type="pres">
      <dgm:prSet presAssocID="{06B07A5C-DD32-4126-8418-97916FDACD66}" presName="composite" presStyleCnt="0"/>
      <dgm:spPr/>
    </dgm:pt>
    <dgm:pt modelId="{224D2E28-F202-40C1-9507-3F3DE00858D6}" type="pres">
      <dgm:prSet presAssocID="{06B07A5C-DD32-4126-8418-97916FDACD66}" presName="bentUpArrow1" presStyleLbl="alignImgPlace1" presStyleIdx="0" presStyleCnt="4"/>
      <dgm:spPr/>
    </dgm:pt>
    <dgm:pt modelId="{048AE44E-6953-48C3-B1C2-F79741830001}" type="pres">
      <dgm:prSet presAssocID="{06B07A5C-DD32-4126-8418-97916FDACD66}" presName="ParentText" presStyleLbl="node1" presStyleIdx="0" presStyleCnt="5">
        <dgm:presLayoutVars>
          <dgm:chMax val="1"/>
          <dgm:chPref val="1"/>
          <dgm:bulletEnabled val="1"/>
        </dgm:presLayoutVars>
      </dgm:prSet>
      <dgm:spPr/>
    </dgm:pt>
    <dgm:pt modelId="{A3A7BA9A-4113-49A4-AAB1-AC60DDDB6835}" type="pres">
      <dgm:prSet presAssocID="{06B07A5C-DD32-4126-8418-97916FDACD66}" presName="ChildText" presStyleLbl="revTx" presStyleIdx="0" presStyleCnt="5">
        <dgm:presLayoutVars>
          <dgm:chMax val="0"/>
          <dgm:chPref val="0"/>
          <dgm:bulletEnabled val="1"/>
        </dgm:presLayoutVars>
      </dgm:prSet>
      <dgm:spPr/>
    </dgm:pt>
    <dgm:pt modelId="{77698B36-4DEF-4C72-A2E9-10A221B0E73F}" type="pres">
      <dgm:prSet presAssocID="{977FBBB6-8D74-4EA7-86A2-2042B258D4F4}" presName="sibTrans" presStyleCnt="0"/>
      <dgm:spPr/>
    </dgm:pt>
    <dgm:pt modelId="{7A4A628E-B83E-4CAB-9C2F-E851D938B539}" type="pres">
      <dgm:prSet presAssocID="{95F769B8-03EB-4893-B374-5A4C7B0D259A}" presName="composite" presStyleCnt="0"/>
      <dgm:spPr/>
    </dgm:pt>
    <dgm:pt modelId="{2BB3AC89-2BC2-4F42-B457-F9F490E9FC01}" type="pres">
      <dgm:prSet presAssocID="{95F769B8-03EB-4893-B374-5A4C7B0D259A}" presName="bentUpArrow1" presStyleLbl="alignImgPlace1" presStyleIdx="1" presStyleCnt="4"/>
      <dgm:spPr/>
    </dgm:pt>
    <dgm:pt modelId="{CC5CF640-2278-4549-A613-EE32D8B2A084}" type="pres">
      <dgm:prSet presAssocID="{95F769B8-03EB-4893-B374-5A4C7B0D259A}" presName="ParentText" presStyleLbl="node1" presStyleIdx="1" presStyleCnt="5">
        <dgm:presLayoutVars>
          <dgm:chMax val="1"/>
          <dgm:chPref val="1"/>
          <dgm:bulletEnabled val="1"/>
        </dgm:presLayoutVars>
      </dgm:prSet>
      <dgm:spPr/>
    </dgm:pt>
    <dgm:pt modelId="{F27DA95C-9851-4D7A-B2C1-FC81DD1F2CEE}" type="pres">
      <dgm:prSet presAssocID="{95F769B8-03EB-4893-B374-5A4C7B0D259A}" presName="ChildText" presStyleLbl="revTx" presStyleIdx="1" presStyleCnt="5">
        <dgm:presLayoutVars>
          <dgm:chMax val="0"/>
          <dgm:chPref val="0"/>
          <dgm:bulletEnabled val="1"/>
        </dgm:presLayoutVars>
      </dgm:prSet>
      <dgm:spPr/>
    </dgm:pt>
    <dgm:pt modelId="{AFCC20C2-6412-45DD-9410-5E4912557880}" type="pres">
      <dgm:prSet presAssocID="{8FFB24C2-FD1D-4D77-839F-ADED8EB5E858}" presName="sibTrans" presStyleCnt="0"/>
      <dgm:spPr/>
    </dgm:pt>
    <dgm:pt modelId="{552EC57A-969B-4BE7-BA52-760787D2F399}" type="pres">
      <dgm:prSet presAssocID="{5F417E60-1942-40E0-A7F6-721F700E2609}" presName="composite" presStyleCnt="0"/>
      <dgm:spPr/>
    </dgm:pt>
    <dgm:pt modelId="{57E2FFDF-4AAA-4A03-A377-70F4D3ECA2F4}" type="pres">
      <dgm:prSet presAssocID="{5F417E60-1942-40E0-A7F6-721F700E2609}" presName="bentUpArrow1" presStyleLbl="alignImgPlace1" presStyleIdx="2" presStyleCnt="4"/>
      <dgm:spPr/>
    </dgm:pt>
    <dgm:pt modelId="{31658C08-C046-4A36-BCD8-AD20DEEECB5F}" type="pres">
      <dgm:prSet presAssocID="{5F417E60-1942-40E0-A7F6-721F700E2609}" presName="ParentText" presStyleLbl="node1" presStyleIdx="2" presStyleCnt="5">
        <dgm:presLayoutVars>
          <dgm:chMax val="1"/>
          <dgm:chPref val="1"/>
          <dgm:bulletEnabled val="1"/>
        </dgm:presLayoutVars>
      </dgm:prSet>
      <dgm:spPr/>
    </dgm:pt>
    <dgm:pt modelId="{B668748A-688E-4ED0-8BC5-8FB15C4CC824}" type="pres">
      <dgm:prSet presAssocID="{5F417E60-1942-40E0-A7F6-721F700E2609}" presName="ChildText" presStyleLbl="revTx" presStyleIdx="2" presStyleCnt="5" custScaleX="186128" custLinFactNeighborX="50985" custLinFactNeighborY="2731">
        <dgm:presLayoutVars>
          <dgm:chMax val="0"/>
          <dgm:chPref val="0"/>
          <dgm:bulletEnabled val="1"/>
        </dgm:presLayoutVars>
      </dgm:prSet>
      <dgm:spPr/>
    </dgm:pt>
    <dgm:pt modelId="{FCF06067-818C-4668-9BC8-BAD31959A83C}" type="pres">
      <dgm:prSet presAssocID="{62A8B154-4EB7-4DC4-9261-456ADB6F2505}" presName="sibTrans" presStyleCnt="0"/>
      <dgm:spPr/>
    </dgm:pt>
    <dgm:pt modelId="{0C5BD83D-3DC8-4781-ACF0-BD88E97AABBF}" type="pres">
      <dgm:prSet presAssocID="{CC38AA52-F2BF-44F1-B604-91A70ED415A2}" presName="composite" presStyleCnt="0"/>
      <dgm:spPr/>
    </dgm:pt>
    <dgm:pt modelId="{DB2E1C87-A2E9-439C-B840-587FDB9B8C7A}" type="pres">
      <dgm:prSet presAssocID="{CC38AA52-F2BF-44F1-B604-91A70ED415A2}" presName="bentUpArrow1" presStyleLbl="alignImgPlace1" presStyleIdx="3" presStyleCnt="4"/>
      <dgm:spPr/>
    </dgm:pt>
    <dgm:pt modelId="{BD1F1046-5518-4FBB-8AD5-4E68A7E3D161}" type="pres">
      <dgm:prSet presAssocID="{CC38AA52-F2BF-44F1-B604-91A70ED415A2}" presName="ParentText" presStyleLbl="node1" presStyleIdx="3" presStyleCnt="5">
        <dgm:presLayoutVars>
          <dgm:chMax val="1"/>
          <dgm:chPref val="1"/>
          <dgm:bulletEnabled val="1"/>
        </dgm:presLayoutVars>
      </dgm:prSet>
      <dgm:spPr/>
    </dgm:pt>
    <dgm:pt modelId="{275FDDA3-21A5-4234-B2EF-BC3F0E707F45}" type="pres">
      <dgm:prSet presAssocID="{CC38AA52-F2BF-44F1-B604-91A70ED415A2}" presName="ChildText" presStyleLbl="revTx" presStyleIdx="3" presStyleCnt="5" custLinFactNeighborX="14870" custLinFactNeighborY="2731">
        <dgm:presLayoutVars>
          <dgm:chMax val="0"/>
          <dgm:chPref val="0"/>
          <dgm:bulletEnabled val="1"/>
        </dgm:presLayoutVars>
      </dgm:prSet>
      <dgm:spPr/>
    </dgm:pt>
    <dgm:pt modelId="{F8FAC396-F688-4EA7-8080-479D884BFE3B}" type="pres">
      <dgm:prSet presAssocID="{A3E3FDE8-2C89-4682-B68F-A4F265C8F5D5}" presName="sibTrans" presStyleCnt="0"/>
      <dgm:spPr/>
    </dgm:pt>
    <dgm:pt modelId="{690E054A-EBCD-4037-8C74-FCA99FDD62C4}" type="pres">
      <dgm:prSet presAssocID="{2484FAC7-4758-453B-858D-6510E1124523}" presName="composite" presStyleCnt="0"/>
      <dgm:spPr/>
    </dgm:pt>
    <dgm:pt modelId="{EB942961-2FE6-4D4C-915B-564D89B3FE7D}" type="pres">
      <dgm:prSet presAssocID="{2484FAC7-4758-453B-858D-6510E1124523}" presName="ParentText" presStyleLbl="node1" presStyleIdx="4" presStyleCnt="5">
        <dgm:presLayoutVars>
          <dgm:chMax val="1"/>
          <dgm:chPref val="1"/>
          <dgm:bulletEnabled val="1"/>
        </dgm:presLayoutVars>
      </dgm:prSet>
      <dgm:spPr/>
    </dgm:pt>
    <dgm:pt modelId="{2AACB475-135E-41B6-8D4D-39C2845329FE}" type="pres">
      <dgm:prSet presAssocID="{2484FAC7-4758-453B-858D-6510E1124523}" presName="FinalChildText" presStyleLbl="revTx" presStyleIdx="4" presStyleCnt="5" custScaleX="125620" custScaleY="132361" custLinFactNeighborX="20182" custLinFactNeighborY="-5462">
        <dgm:presLayoutVars>
          <dgm:chMax val="0"/>
          <dgm:chPref val="0"/>
          <dgm:bulletEnabled val="1"/>
        </dgm:presLayoutVars>
      </dgm:prSet>
      <dgm:spPr/>
    </dgm:pt>
  </dgm:ptLst>
  <dgm:cxnLst>
    <dgm:cxn modelId="{663DDF13-D71A-4525-B5F0-87178095A268}" type="presOf" srcId="{6F0DDFA1-F92C-4E67-A3E2-D1669E039B56}" destId="{279D9F7D-5BD3-420C-852C-DBDC1630EFF3}" srcOrd="0" destOrd="0" presId="urn:microsoft.com/office/officeart/2005/8/layout/StepDownProcess"/>
    <dgm:cxn modelId="{1718DF17-4146-4466-81BA-722BCDC36F6E}" type="presOf" srcId="{8B63F8AD-499C-4148-8AF4-37ACA8259FF0}" destId="{2AACB475-135E-41B6-8D4D-39C2845329FE}" srcOrd="0" destOrd="0" presId="urn:microsoft.com/office/officeart/2005/8/layout/StepDownProcess"/>
    <dgm:cxn modelId="{E5981421-D0D1-4A10-A4C6-A09D58308E1F}" srcId="{6F0DDFA1-F92C-4E67-A3E2-D1669E039B56}" destId="{5F417E60-1942-40E0-A7F6-721F700E2609}" srcOrd="2" destOrd="0" parTransId="{FCAF9A20-60F7-4118-A3ED-90B40C899DA0}" sibTransId="{62A8B154-4EB7-4DC4-9261-456ADB6F2505}"/>
    <dgm:cxn modelId="{087D6767-D68C-43CA-9B39-694E618B20F8}" type="presOf" srcId="{06B07A5C-DD32-4126-8418-97916FDACD66}" destId="{048AE44E-6953-48C3-B1C2-F79741830001}" srcOrd="0" destOrd="0" presId="urn:microsoft.com/office/officeart/2005/8/layout/StepDownProcess"/>
    <dgm:cxn modelId="{FC68D36B-4A28-4A9C-8E20-336E09674E33}" srcId="{CC38AA52-F2BF-44F1-B604-91A70ED415A2}" destId="{8B9D854E-1D8B-459E-BBE7-85818E15F58B}" srcOrd="0" destOrd="0" parTransId="{28BC8E3C-4FF9-477D-80B6-DBF0B8E565E2}" sibTransId="{7C48466F-1172-4262-B7C8-4A0DAF2C1C89}"/>
    <dgm:cxn modelId="{54275C6F-8806-4CF0-9386-7EC208985423}" type="presOf" srcId="{CC38AA52-F2BF-44F1-B604-91A70ED415A2}" destId="{BD1F1046-5518-4FBB-8AD5-4E68A7E3D161}" srcOrd="0" destOrd="0" presId="urn:microsoft.com/office/officeart/2005/8/layout/StepDownProcess"/>
    <dgm:cxn modelId="{93F45371-87DD-49ED-B901-43026442AA1F}" srcId="{6F0DDFA1-F92C-4E67-A3E2-D1669E039B56}" destId="{95F769B8-03EB-4893-B374-5A4C7B0D259A}" srcOrd="1" destOrd="0" parTransId="{64C9B60C-38D6-4106-AB00-A91E121ADC71}" sibTransId="{8FFB24C2-FD1D-4D77-839F-ADED8EB5E858}"/>
    <dgm:cxn modelId="{96496776-9F8D-462B-864C-487F531879B7}" type="presOf" srcId="{5F417E60-1942-40E0-A7F6-721F700E2609}" destId="{31658C08-C046-4A36-BCD8-AD20DEEECB5F}" srcOrd="0" destOrd="0" presId="urn:microsoft.com/office/officeart/2005/8/layout/StepDownProcess"/>
    <dgm:cxn modelId="{CA2B3259-A391-48CC-9A2A-3335238458A5}" type="presOf" srcId="{8B9D854E-1D8B-459E-BBE7-85818E15F58B}" destId="{275FDDA3-21A5-4234-B2EF-BC3F0E707F45}" srcOrd="0" destOrd="0" presId="urn:microsoft.com/office/officeart/2005/8/layout/StepDownProcess"/>
    <dgm:cxn modelId="{42C6C085-8D8B-4036-91BF-E57F58C784FF}" type="presOf" srcId="{46A61B8C-5F18-4F8B-A76B-9F30A4136B69}" destId="{B668748A-688E-4ED0-8BC5-8FB15C4CC824}" srcOrd="0" destOrd="0" presId="urn:microsoft.com/office/officeart/2005/8/layout/StepDownProcess"/>
    <dgm:cxn modelId="{1FFC818D-04C4-4627-B82B-4552C45381B6}" srcId="{5F417E60-1942-40E0-A7F6-721F700E2609}" destId="{46A61B8C-5F18-4F8B-A76B-9F30A4136B69}" srcOrd="0" destOrd="0" parTransId="{89749A62-06B9-445D-A5D0-97DA3718A546}" sibTransId="{96942F39-AA03-417C-8715-67C6D7E8B717}"/>
    <dgm:cxn modelId="{0E232097-8006-4D38-B0B6-650D20F7AECA}" type="presOf" srcId="{95F769B8-03EB-4893-B374-5A4C7B0D259A}" destId="{CC5CF640-2278-4549-A613-EE32D8B2A084}" srcOrd="0" destOrd="0" presId="urn:microsoft.com/office/officeart/2005/8/layout/StepDownProcess"/>
    <dgm:cxn modelId="{A3156FAC-5BDA-49E8-91A6-6C86B24C4796}" srcId="{6F0DDFA1-F92C-4E67-A3E2-D1669E039B56}" destId="{2484FAC7-4758-453B-858D-6510E1124523}" srcOrd="4" destOrd="0" parTransId="{ABB4D60E-AE7B-41B4-A3A4-0C1A12DCBE63}" sibTransId="{E3DD7CAA-0BAC-4565-B0D3-023A61DCF1DA}"/>
    <dgm:cxn modelId="{FEC518C0-9BE8-49CE-8755-F942A3CF85B8}" type="presOf" srcId="{2484FAC7-4758-453B-858D-6510E1124523}" destId="{EB942961-2FE6-4D4C-915B-564D89B3FE7D}" srcOrd="0" destOrd="0" presId="urn:microsoft.com/office/officeart/2005/8/layout/StepDownProcess"/>
    <dgm:cxn modelId="{BC956ECD-CC3A-4BD5-ADDC-5FFC3C4D1331}" srcId="{6F0DDFA1-F92C-4E67-A3E2-D1669E039B56}" destId="{CC38AA52-F2BF-44F1-B604-91A70ED415A2}" srcOrd="3" destOrd="0" parTransId="{63894972-4C3B-4FA9-94B8-7489F24DA48F}" sibTransId="{A3E3FDE8-2C89-4682-B68F-A4F265C8F5D5}"/>
    <dgm:cxn modelId="{0D9D33E7-64DC-4DF2-A0D7-8D31082CD31F}" srcId="{2484FAC7-4758-453B-858D-6510E1124523}" destId="{8B63F8AD-499C-4148-8AF4-37ACA8259FF0}" srcOrd="0" destOrd="0" parTransId="{C0FFFC3C-B71D-451E-978D-9968F9CCBAF1}" sibTransId="{74526BA6-A28E-4BDD-A843-1434EDAA1079}"/>
    <dgm:cxn modelId="{900484F0-C29C-48E5-86BE-D3916A4B4BF8}" srcId="{6F0DDFA1-F92C-4E67-A3E2-D1669E039B56}" destId="{06B07A5C-DD32-4126-8418-97916FDACD66}" srcOrd="0" destOrd="0" parTransId="{251790ED-432B-4B43-BD96-ACAA47B514CF}" sibTransId="{977FBBB6-8D74-4EA7-86A2-2042B258D4F4}"/>
    <dgm:cxn modelId="{1C31EC45-579C-42D6-B63C-C2B13F045ADE}" type="presParOf" srcId="{279D9F7D-5BD3-420C-852C-DBDC1630EFF3}" destId="{43B2EDD7-0FF2-48E2-92EA-10912FAF66F9}" srcOrd="0" destOrd="0" presId="urn:microsoft.com/office/officeart/2005/8/layout/StepDownProcess"/>
    <dgm:cxn modelId="{E99048EC-8330-4EAF-A01D-359A232EF3DA}" type="presParOf" srcId="{43B2EDD7-0FF2-48E2-92EA-10912FAF66F9}" destId="{224D2E28-F202-40C1-9507-3F3DE00858D6}" srcOrd="0" destOrd="0" presId="urn:microsoft.com/office/officeart/2005/8/layout/StepDownProcess"/>
    <dgm:cxn modelId="{77D598D0-8ABF-437A-936C-20C3F2AA7F7E}" type="presParOf" srcId="{43B2EDD7-0FF2-48E2-92EA-10912FAF66F9}" destId="{048AE44E-6953-48C3-B1C2-F79741830001}" srcOrd="1" destOrd="0" presId="urn:microsoft.com/office/officeart/2005/8/layout/StepDownProcess"/>
    <dgm:cxn modelId="{95C6D4DC-443B-4FF9-ADA9-DB8606EBBF3D}" type="presParOf" srcId="{43B2EDD7-0FF2-48E2-92EA-10912FAF66F9}" destId="{A3A7BA9A-4113-49A4-AAB1-AC60DDDB6835}" srcOrd="2" destOrd="0" presId="urn:microsoft.com/office/officeart/2005/8/layout/StepDownProcess"/>
    <dgm:cxn modelId="{BCF59CE6-8AA2-4A59-8F4B-1A4E229C7B00}" type="presParOf" srcId="{279D9F7D-5BD3-420C-852C-DBDC1630EFF3}" destId="{77698B36-4DEF-4C72-A2E9-10A221B0E73F}" srcOrd="1" destOrd="0" presId="urn:microsoft.com/office/officeart/2005/8/layout/StepDownProcess"/>
    <dgm:cxn modelId="{07C4E595-2F05-49F2-A3FE-378EC9836DAE}" type="presParOf" srcId="{279D9F7D-5BD3-420C-852C-DBDC1630EFF3}" destId="{7A4A628E-B83E-4CAB-9C2F-E851D938B539}" srcOrd="2" destOrd="0" presId="urn:microsoft.com/office/officeart/2005/8/layout/StepDownProcess"/>
    <dgm:cxn modelId="{E25D9AD4-DD7F-4D0E-9896-3B5EF0699269}" type="presParOf" srcId="{7A4A628E-B83E-4CAB-9C2F-E851D938B539}" destId="{2BB3AC89-2BC2-4F42-B457-F9F490E9FC01}" srcOrd="0" destOrd="0" presId="urn:microsoft.com/office/officeart/2005/8/layout/StepDownProcess"/>
    <dgm:cxn modelId="{5D914B63-83FA-4CE1-A8E5-68A24C2CDAE7}" type="presParOf" srcId="{7A4A628E-B83E-4CAB-9C2F-E851D938B539}" destId="{CC5CF640-2278-4549-A613-EE32D8B2A084}" srcOrd="1" destOrd="0" presId="urn:microsoft.com/office/officeart/2005/8/layout/StepDownProcess"/>
    <dgm:cxn modelId="{74AF8958-1A1E-462F-8A04-AA0B6E7BD489}" type="presParOf" srcId="{7A4A628E-B83E-4CAB-9C2F-E851D938B539}" destId="{F27DA95C-9851-4D7A-B2C1-FC81DD1F2CEE}" srcOrd="2" destOrd="0" presId="urn:microsoft.com/office/officeart/2005/8/layout/StepDownProcess"/>
    <dgm:cxn modelId="{BEC58A75-68E1-4005-99B6-7AE3267D8E65}" type="presParOf" srcId="{279D9F7D-5BD3-420C-852C-DBDC1630EFF3}" destId="{AFCC20C2-6412-45DD-9410-5E4912557880}" srcOrd="3" destOrd="0" presId="urn:microsoft.com/office/officeart/2005/8/layout/StepDownProcess"/>
    <dgm:cxn modelId="{60E63F5B-EFE6-4D2E-864B-E56809EE1112}" type="presParOf" srcId="{279D9F7D-5BD3-420C-852C-DBDC1630EFF3}" destId="{552EC57A-969B-4BE7-BA52-760787D2F399}" srcOrd="4" destOrd="0" presId="urn:microsoft.com/office/officeart/2005/8/layout/StepDownProcess"/>
    <dgm:cxn modelId="{AC7D5DC4-5503-4569-ABCB-C1516DE74C59}" type="presParOf" srcId="{552EC57A-969B-4BE7-BA52-760787D2F399}" destId="{57E2FFDF-4AAA-4A03-A377-70F4D3ECA2F4}" srcOrd="0" destOrd="0" presId="urn:microsoft.com/office/officeart/2005/8/layout/StepDownProcess"/>
    <dgm:cxn modelId="{71CAC507-54B3-43C1-92E8-8441436524E1}" type="presParOf" srcId="{552EC57A-969B-4BE7-BA52-760787D2F399}" destId="{31658C08-C046-4A36-BCD8-AD20DEEECB5F}" srcOrd="1" destOrd="0" presId="urn:microsoft.com/office/officeart/2005/8/layout/StepDownProcess"/>
    <dgm:cxn modelId="{CABB4421-8E1D-4C98-A70C-6D34A3CB0266}" type="presParOf" srcId="{552EC57A-969B-4BE7-BA52-760787D2F399}" destId="{B668748A-688E-4ED0-8BC5-8FB15C4CC824}" srcOrd="2" destOrd="0" presId="urn:microsoft.com/office/officeart/2005/8/layout/StepDownProcess"/>
    <dgm:cxn modelId="{8AEC0C78-C3D3-44FB-A499-55182FBFCDB8}" type="presParOf" srcId="{279D9F7D-5BD3-420C-852C-DBDC1630EFF3}" destId="{FCF06067-818C-4668-9BC8-BAD31959A83C}" srcOrd="5" destOrd="0" presId="urn:microsoft.com/office/officeart/2005/8/layout/StepDownProcess"/>
    <dgm:cxn modelId="{725472D1-19EA-46CE-A7C5-5F86D3773FB9}" type="presParOf" srcId="{279D9F7D-5BD3-420C-852C-DBDC1630EFF3}" destId="{0C5BD83D-3DC8-4781-ACF0-BD88E97AABBF}" srcOrd="6" destOrd="0" presId="urn:microsoft.com/office/officeart/2005/8/layout/StepDownProcess"/>
    <dgm:cxn modelId="{2E287A87-30FD-40BD-A606-A60BFF0A7985}" type="presParOf" srcId="{0C5BD83D-3DC8-4781-ACF0-BD88E97AABBF}" destId="{DB2E1C87-A2E9-439C-B840-587FDB9B8C7A}" srcOrd="0" destOrd="0" presId="urn:microsoft.com/office/officeart/2005/8/layout/StepDownProcess"/>
    <dgm:cxn modelId="{C52E935B-0509-45B4-BBE2-D46A38F61795}" type="presParOf" srcId="{0C5BD83D-3DC8-4781-ACF0-BD88E97AABBF}" destId="{BD1F1046-5518-4FBB-8AD5-4E68A7E3D161}" srcOrd="1" destOrd="0" presId="urn:microsoft.com/office/officeart/2005/8/layout/StepDownProcess"/>
    <dgm:cxn modelId="{30A2D3AF-C654-455D-96F5-01043480712C}" type="presParOf" srcId="{0C5BD83D-3DC8-4781-ACF0-BD88E97AABBF}" destId="{275FDDA3-21A5-4234-B2EF-BC3F0E707F45}" srcOrd="2" destOrd="0" presId="urn:microsoft.com/office/officeart/2005/8/layout/StepDownProcess"/>
    <dgm:cxn modelId="{F8D51DE2-610F-495B-9C55-7D14C3564EAE}" type="presParOf" srcId="{279D9F7D-5BD3-420C-852C-DBDC1630EFF3}" destId="{F8FAC396-F688-4EA7-8080-479D884BFE3B}" srcOrd="7" destOrd="0" presId="urn:microsoft.com/office/officeart/2005/8/layout/StepDownProcess"/>
    <dgm:cxn modelId="{446C98A4-68DB-4480-914C-E439F878087A}" type="presParOf" srcId="{279D9F7D-5BD3-420C-852C-DBDC1630EFF3}" destId="{690E054A-EBCD-4037-8C74-FCA99FDD62C4}" srcOrd="8" destOrd="0" presId="urn:microsoft.com/office/officeart/2005/8/layout/StepDownProcess"/>
    <dgm:cxn modelId="{CFE69F6C-59B7-45A8-9336-CDDE53889393}" type="presParOf" srcId="{690E054A-EBCD-4037-8C74-FCA99FDD62C4}" destId="{EB942961-2FE6-4D4C-915B-564D89B3FE7D}" srcOrd="0" destOrd="0" presId="urn:microsoft.com/office/officeart/2005/8/layout/StepDownProcess"/>
    <dgm:cxn modelId="{7EB833DD-CEAB-4B9C-94D2-42DE94E3D6BB}" type="presParOf" srcId="{690E054A-EBCD-4037-8C74-FCA99FDD62C4}" destId="{2AACB475-135E-41B6-8D4D-39C2845329F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D2E28-F202-40C1-9507-3F3DE00858D6}">
      <dsp:nvSpPr>
        <dsp:cNvPr id="0" name=""/>
        <dsp:cNvSpPr/>
      </dsp:nvSpPr>
      <dsp:spPr>
        <a:xfrm rot="5400000">
          <a:off x="550058" y="852038"/>
          <a:ext cx="742160" cy="8449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AE44E-6953-48C3-B1C2-F79741830001}">
      <dsp:nvSpPr>
        <dsp:cNvPr id="0" name=""/>
        <dsp:cNvSpPr/>
      </dsp:nvSpPr>
      <dsp:spPr>
        <a:xfrm>
          <a:off x="353430" y="29338"/>
          <a:ext cx="1249360" cy="874511"/>
        </a:xfrm>
        <a:prstGeom prst="roundRect">
          <a:avLst>
            <a:gd name="adj" fmla="val 1667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Project</a:t>
          </a:r>
          <a:endParaRPr lang="en-IN" sz="2100" kern="1200" dirty="0"/>
        </a:p>
      </dsp:txBody>
      <dsp:txXfrm>
        <a:off x="396128" y="72036"/>
        <a:ext cx="1163964" cy="789115"/>
      </dsp:txXfrm>
    </dsp:sp>
    <dsp:sp modelId="{A3A7BA9A-4113-49A4-AAB1-AC60DDDB6835}">
      <dsp:nvSpPr>
        <dsp:cNvPr id="0" name=""/>
        <dsp:cNvSpPr/>
      </dsp:nvSpPr>
      <dsp:spPr>
        <a:xfrm>
          <a:off x="1602791" y="112743"/>
          <a:ext cx="908665" cy="706819"/>
        </a:xfrm>
        <a:prstGeom prst="rect">
          <a:avLst/>
        </a:prstGeom>
        <a:noFill/>
        <a:ln>
          <a:noFill/>
        </a:ln>
        <a:effectLst/>
      </dsp:spPr>
      <dsp:style>
        <a:lnRef idx="0">
          <a:scrgbClr r="0" g="0" b="0"/>
        </a:lnRef>
        <a:fillRef idx="0">
          <a:scrgbClr r="0" g="0" b="0"/>
        </a:fillRef>
        <a:effectRef idx="0">
          <a:scrgbClr r="0" g="0" b="0"/>
        </a:effectRef>
        <a:fontRef idx="minor"/>
      </dsp:style>
    </dsp:sp>
    <dsp:sp modelId="{2BB3AC89-2BC2-4F42-B457-F9F490E9FC01}">
      <dsp:nvSpPr>
        <dsp:cNvPr id="0" name=""/>
        <dsp:cNvSpPr/>
      </dsp:nvSpPr>
      <dsp:spPr>
        <a:xfrm rot="5400000">
          <a:off x="1585910" y="1834403"/>
          <a:ext cx="742160" cy="8449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5CF640-2278-4549-A613-EE32D8B2A084}">
      <dsp:nvSpPr>
        <dsp:cNvPr id="0" name=""/>
        <dsp:cNvSpPr/>
      </dsp:nvSpPr>
      <dsp:spPr>
        <a:xfrm>
          <a:off x="1389283" y="1011704"/>
          <a:ext cx="1249360" cy="874511"/>
        </a:xfrm>
        <a:prstGeom prst="roundRect">
          <a:avLst>
            <a:gd name="adj" fmla="val 1667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Resource Binding</a:t>
          </a:r>
          <a:endParaRPr lang="en-IN" sz="2100" kern="1200" dirty="0"/>
        </a:p>
      </dsp:txBody>
      <dsp:txXfrm>
        <a:off x="1431981" y="1054402"/>
        <a:ext cx="1163964" cy="789115"/>
      </dsp:txXfrm>
    </dsp:sp>
    <dsp:sp modelId="{F27DA95C-9851-4D7A-B2C1-FC81DD1F2CEE}">
      <dsp:nvSpPr>
        <dsp:cNvPr id="0" name=""/>
        <dsp:cNvSpPr/>
      </dsp:nvSpPr>
      <dsp:spPr>
        <a:xfrm>
          <a:off x="2638644" y="1095108"/>
          <a:ext cx="908665" cy="706819"/>
        </a:xfrm>
        <a:prstGeom prst="rect">
          <a:avLst/>
        </a:prstGeom>
        <a:noFill/>
        <a:ln>
          <a:noFill/>
        </a:ln>
        <a:effectLst/>
      </dsp:spPr>
      <dsp:style>
        <a:lnRef idx="0">
          <a:scrgbClr r="0" g="0" b="0"/>
        </a:lnRef>
        <a:fillRef idx="0">
          <a:scrgbClr r="0" g="0" b="0"/>
        </a:fillRef>
        <a:effectRef idx="0">
          <a:scrgbClr r="0" g="0" b="0"/>
        </a:effectRef>
        <a:fontRef idx="minor"/>
      </dsp:style>
    </dsp:sp>
    <dsp:sp modelId="{57E2FFDF-4AAA-4A03-A377-70F4D3ECA2F4}">
      <dsp:nvSpPr>
        <dsp:cNvPr id="0" name=""/>
        <dsp:cNvSpPr/>
      </dsp:nvSpPr>
      <dsp:spPr>
        <a:xfrm rot="5400000">
          <a:off x="2621763" y="2816768"/>
          <a:ext cx="742160" cy="8449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658C08-C046-4A36-BCD8-AD20DEEECB5F}">
      <dsp:nvSpPr>
        <dsp:cNvPr id="0" name=""/>
        <dsp:cNvSpPr/>
      </dsp:nvSpPr>
      <dsp:spPr>
        <a:xfrm>
          <a:off x="2425136" y="1994069"/>
          <a:ext cx="1249360" cy="874511"/>
        </a:xfrm>
        <a:prstGeom prst="roundRect">
          <a:avLst>
            <a:gd name="adj" fmla="val 1667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 Suite</a:t>
          </a:r>
          <a:endParaRPr lang="en-IN" sz="2100" kern="1200" dirty="0"/>
        </a:p>
      </dsp:txBody>
      <dsp:txXfrm>
        <a:off x="2467834" y="2036767"/>
        <a:ext cx="1163964" cy="789115"/>
      </dsp:txXfrm>
    </dsp:sp>
    <dsp:sp modelId="{B668748A-688E-4ED0-8BC5-8FB15C4CC824}">
      <dsp:nvSpPr>
        <dsp:cNvPr id="0" name=""/>
        <dsp:cNvSpPr/>
      </dsp:nvSpPr>
      <dsp:spPr>
        <a:xfrm>
          <a:off x="3746472" y="2096777"/>
          <a:ext cx="1691281" cy="706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API/</a:t>
          </a:r>
          <a:r>
            <a:rPr lang="en-US" sz="1400" kern="1200" dirty="0" err="1"/>
            <a:t>Functioanity</a:t>
          </a:r>
          <a:endParaRPr lang="en-IN" sz="1400" kern="1200" dirty="0"/>
        </a:p>
      </dsp:txBody>
      <dsp:txXfrm>
        <a:off x="3746472" y="2096777"/>
        <a:ext cx="1691281" cy="706819"/>
      </dsp:txXfrm>
    </dsp:sp>
    <dsp:sp modelId="{DB2E1C87-A2E9-439C-B840-587FDB9B8C7A}">
      <dsp:nvSpPr>
        <dsp:cNvPr id="0" name=""/>
        <dsp:cNvSpPr/>
      </dsp:nvSpPr>
      <dsp:spPr>
        <a:xfrm rot="5400000">
          <a:off x="3657616" y="3799134"/>
          <a:ext cx="742160" cy="8449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1F1046-5518-4FBB-8AD5-4E68A7E3D161}">
      <dsp:nvSpPr>
        <dsp:cNvPr id="0" name=""/>
        <dsp:cNvSpPr/>
      </dsp:nvSpPr>
      <dsp:spPr>
        <a:xfrm>
          <a:off x="3460988" y="2976435"/>
          <a:ext cx="1249360" cy="874511"/>
        </a:xfrm>
        <a:prstGeom prst="roundRect">
          <a:avLst>
            <a:gd name="adj" fmla="val 1667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 Cases</a:t>
          </a:r>
          <a:endParaRPr lang="en-IN" sz="2100" kern="1200" dirty="0"/>
        </a:p>
      </dsp:txBody>
      <dsp:txXfrm>
        <a:off x="3503686" y="3019133"/>
        <a:ext cx="1163964" cy="789115"/>
      </dsp:txXfrm>
    </dsp:sp>
    <dsp:sp modelId="{275FDDA3-21A5-4234-B2EF-BC3F0E707F45}">
      <dsp:nvSpPr>
        <dsp:cNvPr id="0" name=""/>
        <dsp:cNvSpPr/>
      </dsp:nvSpPr>
      <dsp:spPr>
        <a:xfrm>
          <a:off x="4845468" y="3079142"/>
          <a:ext cx="908665" cy="706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Scenario</a:t>
          </a:r>
          <a:endParaRPr lang="en-IN" sz="1400" kern="1200" dirty="0"/>
        </a:p>
      </dsp:txBody>
      <dsp:txXfrm>
        <a:off x="4845468" y="3079142"/>
        <a:ext cx="908665" cy="706819"/>
      </dsp:txXfrm>
    </dsp:sp>
    <dsp:sp modelId="{EB942961-2FE6-4D4C-915B-564D89B3FE7D}">
      <dsp:nvSpPr>
        <dsp:cNvPr id="0" name=""/>
        <dsp:cNvSpPr/>
      </dsp:nvSpPr>
      <dsp:spPr>
        <a:xfrm>
          <a:off x="4496841" y="3989762"/>
          <a:ext cx="1249360" cy="874511"/>
        </a:xfrm>
        <a:prstGeom prst="roundRect">
          <a:avLst>
            <a:gd name="adj" fmla="val 1667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 Steps</a:t>
          </a:r>
          <a:endParaRPr lang="en-IN" sz="2100" kern="1200" dirty="0"/>
        </a:p>
      </dsp:txBody>
      <dsp:txXfrm>
        <a:off x="4539539" y="4032460"/>
        <a:ext cx="1163964" cy="789115"/>
      </dsp:txXfrm>
    </dsp:sp>
    <dsp:sp modelId="{2AACB475-135E-41B6-8D4D-39C2845329FE}">
      <dsp:nvSpPr>
        <dsp:cNvPr id="0" name=""/>
        <dsp:cNvSpPr/>
      </dsp:nvSpPr>
      <dsp:spPr>
        <a:xfrm>
          <a:off x="5813189" y="3920193"/>
          <a:ext cx="1141466" cy="935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Request/Data source/Groovy Script</a:t>
          </a:r>
          <a:endParaRPr lang="en-IN" sz="1100" kern="1200" dirty="0"/>
        </a:p>
      </dsp:txBody>
      <dsp:txXfrm>
        <a:off x="5813189" y="3920193"/>
        <a:ext cx="1141466" cy="93555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20/07/2020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lumMod val="65000"/>
                  </a:schemeClr>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321952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dirty="0"/>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14497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2008"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a:srcRect/>
            <a:stretch>
              <a:fillRect b="-17000"/>
            </a:stretch>
          </a:blipFill>
          <a:ln w="7608" cap="flat">
            <a:noFill/>
            <a:prstDash val="solid"/>
            <a:miter/>
          </a:ln>
        </p:spPr>
        <p:txBody>
          <a:bodyPr rtlCol="0" anchor="ctr"/>
          <a:lstStyle/>
          <a:p>
            <a:endParaRPr lang="hi-IN"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
        <p:nvSpPr>
          <p:cNvPr id="2" name="Rectangle 1"/>
          <p:cNvSpPr/>
          <p:nvPr userDrawn="1"/>
        </p:nvSpPr>
        <p:spPr>
          <a:xfrm>
            <a:off x="457200" y="830302"/>
            <a:ext cx="1595120" cy="1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4400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sp>
        <p:nvSpPr>
          <p:cNvPr id="2009"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
        <p:nvSpPr>
          <p:cNvPr id="2" name="Round Single Corner Rectangle 1"/>
          <p:cNvSpPr/>
          <p:nvPr userDrawn="1"/>
        </p:nvSpPr>
        <p:spPr>
          <a:xfrm>
            <a:off x="0" y="0"/>
            <a:ext cx="5008880" cy="1330960"/>
          </a:xfrm>
          <a:prstGeom prst="round1Rect">
            <a:avLst>
              <a:gd name="adj" fmla="val 0"/>
            </a:avLst>
          </a:prstGeom>
          <a:gradFill flip="none" rotWithShape="1">
            <a:gsLst>
              <a:gs pos="69000">
                <a:srgbClr val="030917">
                  <a:alpha val="67000"/>
                </a:srgbClr>
              </a:gs>
              <a:gs pos="0">
                <a:srgbClr val="030917">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Tree>
    <p:extLst>
      <p:ext uri="{BB962C8B-B14F-4D97-AF65-F5344CB8AC3E}">
        <p14:creationId xmlns:p14="http://schemas.microsoft.com/office/powerpoint/2010/main" val="658269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dirty="0"/>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dirty="0"/>
              <a:t>CLICK TO EDIT MASTER TITLE STYLE</a:t>
            </a:r>
            <a:endParaRPr lang="hi-IN" dirty="0"/>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dirty="0"/>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928"/>
            <a:ext cx="7743463"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9348"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73066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dirty="0"/>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dirty="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dirty="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dirty="0">
                <a:solidFill>
                  <a:schemeClr val="tx2"/>
                </a:solidFill>
                <a:ea typeface="MS PGothic" pitchFamily="34" charset="-128"/>
                <a:cs typeface="Arial" panose="020B0604020202020204" pitchFamily="34" charset="0"/>
              </a:rPr>
              <a:t>CORPORATE HEADQUARTERS</a:t>
            </a:r>
          </a:p>
          <a:p>
            <a:pPr>
              <a:tabLst>
                <a:tab pos="457200" algn="l"/>
              </a:tabLst>
              <a:defRPr/>
            </a:pPr>
            <a:r>
              <a:rPr lang="en-US" sz="1400" dirty="0">
                <a:solidFill>
                  <a:schemeClr val="tx2"/>
                </a:solidFill>
                <a:ea typeface="MS PGothic" pitchFamily="34" charset="-128"/>
                <a:cs typeface="Arial" panose="020B0604020202020204" pitchFamily="34" charset="0"/>
              </a:rPr>
              <a:t>Lords Tower, Block 1, 2</a:t>
            </a:r>
            <a:r>
              <a:rPr lang="en-US" sz="1400" baseline="30000" dirty="0">
                <a:solidFill>
                  <a:schemeClr val="tx2"/>
                </a:solidFill>
                <a:ea typeface="MS PGothic" pitchFamily="34" charset="-128"/>
                <a:cs typeface="Arial" panose="020B0604020202020204" pitchFamily="34" charset="0"/>
              </a:rPr>
              <a:t>nd</a:t>
            </a:r>
            <a:r>
              <a:rPr lang="en-US" sz="1400" dirty="0">
                <a:solidFill>
                  <a:schemeClr val="tx2"/>
                </a:solidFill>
                <a:ea typeface="MS PGothic" pitchFamily="34" charset="-128"/>
                <a:cs typeface="Arial" panose="020B0604020202020204" pitchFamily="34" charset="0"/>
              </a:rPr>
              <a:t> Floor</a:t>
            </a:r>
          </a:p>
          <a:p>
            <a:pPr>
              <a:tabLst>
                <a:tab pos="457200" algn="l"/>
              </a:tabLst>
              <a:defRPr/>
            </a:pPr>
            <a:r>
              <a:rPr lang="en-US" sz="1400" dirty="0">
                <a:solidFill>
                  <a:schemeClr val="tx2"/>
                </a:solidFill>
                <a:ea typeface="MS PGothic" pitchFamily="34" charset="-128"/>
                <a:cs typeface="Arial" panose="020B0604020202020204" pitchFamily="34" charset="0"/>
              </a:rPr>
              <a:t>Jawaharlal Nehru Road,</a:t>
            </a:r>
          </a:p>
          <a:p>
            <a:pPr>
              <a:tabLst>
                <a:tab pos="457200" algn="l"/>
              </a:tabLst>
              <a:defRPr/>
            </a:pPr>
            <a:r>
              <a:rPr lang="en-US" sz="1400" dirty="0" err="1">
                <a:solidFill>
                  <a:schemeClr val="tx2"/>
                </a:solidFill>
                <a:ea typeface="MS PGothic" pitchFamily="34" charset="-128"/>
                <a:cs typeface="Arial" panose="020B0604020202020204" pitchFamily="34" charset="0"/>
              </a:rPr>
              <a:t>Thiru</a:t>
            </a:r>
            <a:r>
              <a:rPr lang="en-US" sz="1400" dirty="0">
                <a:solidFill>
                  <a:schemeClr val="tx2"/>
                </a:solidFill>
                <a:ea typeface="MS PGothic" pitchFamily="34" charset="-128"/>
                <a:cs typeface="Arial" panose="020B0604020202020204" pitchFamily="34" charset="0"/>
              </a:rPr>
              <a:t> Vi Ka Industrial Estate</a:t>
            </a:r>
          </a:p>
          <a:p>
            <a:pPr>
              <a:tabLst>
                <a:tab pos="457200" algn="l"/>
              </a:tabLst>
              <a:defRPr/>
            </a:pPr>
            <a:r>
              <a:rPr lang="en-US" sz="1400" dirty="0" err="1">
                <a:solidFill>
                  <a:schemeClr val="tx2"/>
                </a:solidFill>
                <a:ea typeface="MS PGothic" pitchFamily="34" charset="-128"/>
                <a:cs typeface="Arial" panose="020B0604020202020204" pitchFamily="34" charset="0"/>
              </a:rPr>
              <a:t>Ekkaduthangal</a:t>
            </a:r>
            <a:r>
              <a:rPr lang="en-US" sz="1400" dirty="0">
                <a:solidFill>
                  <a:schemeClr val="tx2"/>
                </a:solidFill>
                <a:ea typeface="MS PGothic" pitchFamily="34" charset="-128"/>
                <a:cs typeface="Arial" panose="020B0604020202020204" pitchFamily="34" charset="0"/>
              </a:rPr>
              <a:t>, Chennai – 600 032</a:t>
            </a:r>
          </a:p>
          <a:p>
            <a:pPr>
              <a:tabLst>
                <a:tab pos="457200" algn="l"/>
              </a:tabLst>
              <a:defRPr/>
            </a:pPr>
            <a:endPar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dirty="0">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dirty="0">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dirty="0">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UK</a:t>
            </a:r>
            <a:endParaRPr lang="tr-TR" dirty="0">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US</a:t>
            </a:r>
            <a:endParaRPr lang="tr-TR" dirty="0">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DUBAI</a:t>
            </a:r>
            <a:endParaRPr lang="tr-TR" dirty="0">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RIYADH</a:t>
            </a:r>
            <a:endParaRPr lang="tr-TR" dirty="0">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MALAYSIA</a:t>
            </a:r>
            <a:endParaRPr lang="tr-TR" dirty="0">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MEXICO</a:t>
            </a:r>
            <a:endParaRPr lang="tr-TR" dirty="0">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INDIA</a:t>
            </a:r>
            <a:endParaRPr lang="tr-TR" dirty="0">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20/07/2020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1" r:id="rId5"/>
    <p:sldLayoutId id="2147483662" r:id="rId6"/>
    <p:sldLayoutId id="214748366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ebservices.oorsprong.org/websamples.countryinfo/CountryInfoService.wso?WSDL" TargetMode="External"/><Relationship Id="rId2" Type="http://schemas.openxmlformats.org/officeDocument/2006/relationships/hyperlink" Target="https://petstore.swagger.io/" TargetMode="External"/><Relationship Id="rId1" Type="http://schemas.openxmlformats.org/officeDocument/2006/relationships/slideLayout" Target="../slideLayouts/slideLayout5.xml"/><Relationship Id="rId4" Type="http://schemas.openxmlformats.org/officeDocument/2006/relationships/hyperlink" Target="http://www.dataaccess.com/webservicesserver/numberconversion.wso?WSD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idratherbewriting.com/learnapidoc/docapis_doc_parameters.html"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r>
              <a:rPr lang="en-US" sz="3000" b="1" dirty="0"/>
              <a:t>V2 API Basics</a:t>
            </a:r>
            <a:endParaRPr lang="en-GB" sz="3000"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47276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563D79-73AA-4D9D-8846-57D2A7326FD1}"/>
              </a:ext>
            </a:extLst>
          </p:cNvPr>
          <p:cNvSpPr>
            <a:spLocks noGrp="1"/>
          </p:cNvSpPr>
          <p:nvPr>
            <p:ph idx="1"/>
          </p:nvPr>
        </p:nvSpPr>
        <p:spPr>
          <a:xfrm>
            <a:off x="787937" y="1232628"/>
            <a:ext cx="10711376" cy="5110803"/>
          </a:xfrm>
        </p:spPr>
        <p:txBody>
          <a:bodyPr>
            <a:noAutofit/>
          </a:bodyPr>
          <a:lstStyle/>
          <a:p>
            <a:r>
              <a:rPr lang="en-US" sz="1800" dirty="0"/>
              <a:t>API testing uses software to send calls to the API and get the output.</a:t>
            </a:r>
          </a:p>
          <a:p>
            <a:r>
              <a:rPr lang="en-US" sz="1800" dirty="0"/>
              <a:t>The goal of API testing is to verify purpose/ correct performance and error handling of the component prior to its integration into an application.</a:t>
            </a:r>
          </a:p>
          <a:p>
            <a:r>
              <a:rPr lang="en-US" sz="1800" dirty="0"/>
              <a:t>API Testing is entirely different from GUI Testing and mainly concentrates on the business logic layer of the software architecture. This testing won't concentrate on the look and feel of an application. Instead of using standard user inputs(keyboard) and outputs, in API Testing, you use software to send calls to the API, get output, and note down the system's response.</a:t>
            </a:r>
            <a:endParaRPr lang="en-US" sz="1800" b="1" dirty="0"/>
          </a:p>
          <a:p>
            <a:pPr marL="0" indent="0">
              <a:buNone/>
            </a:pPr>
            <a:r>
              <a:rPr lang="en-US" sz="1800" b="1" u="sng" dirty="0"/>
              <a:t>Advantage:</a:t>
            </a:r>
          </a:p>
          <a:p>
            <a:pPr marL="0" indent="0">
              <a:buNone/>
            </a:pPr>
            <a:r>
              <a:rPr lang="en-US" sz="1800" b="1" dirty="0"/>
              <a:t>  Early Defect Detection:</a:t>
            </a:r>
          </a:p>
          <a:p>
            <a:r>
              <a:rPr lang="en-US" sz="1800" dirty="0">
                <a:cs typeface="Arial" panose="020B0604020202020204" pitchFamily="34" charset="0"/>
              </a:rPr>
              <a:t>If their are any issues with the REST services, It will be found before the developers actually consumer that web services. It will saves the development time over the defected web services.</a:t>
            </a:r>
          </a:p>
          <a:p>
            <a:pPr marL="0" indent="0">
              <a:buNone/>
            </a:pPr>
            <a:r>
              <a:rPr lang="en-US" sz="1800" b="1" dirty="0">
                <a:cs typeface="Arial" panose="020B0604020202020204" pitchFamily="34" charset="0"/>
              </a:rPr>
              <a:t>   </a:t>
            </a:r>
            <a:r>
              <a:rPr lang="en-US" sz="1800" b="1" dirty="0"/>
              <a:t>Fast Result:</a:t>
            </a:r>
          </a:p>
          <a:p>
            <a:r>
              <a:rPr lang="en-US" sz="1800" dirty="0">
                <a:cs typeface="Arial" panose="020B0604020202020204" pitchFamily="34" charset="0"/>
              </a:rPr>
              <a:t>API Automation test jobs took very less time to complete the one testing cycle. this help in automating the regression suit for an application.</a:t>
            </a:r>
            <a:endParaRPr kumimoji="0" lang="en-US"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0" indent="0">
              <a:buNone/>
            </a:pPr>
            <a:r>
              <a:rPr lang="en-US" sz="1800" b="1" dirty="0"/>
              <a:t>  Reliable:</a:t>
            </a:r>
          </a:p>
          <a:p>
            <a:r>
              <a:rPr lang="en-US" sz="1800" dirty="0">
                <a:cs typeface="Arial" panose="020B0604020202020204" pitchFamily="34" charset="0"/>
              </a:rPr>
              <a:t>If these rest are passed without any issue then we can sure that business layer is not having any defect.</a:t>
            </a:r>
            <a:endParaRPr kumimoji="0" lang="en-US"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endParaRPr lang="en-US" sz="1800" dirty="0"/>
          </a:p>
          <a:p>
            <a:endParaRPr lang="en-IN" sz="1800" dirty="0"/>
          </a:p>
        </p:txBody>
      </p:sp>
      <p:sp>
        <p:nvSpPr>
          <p:cNvPr id="3" name="Title 2">
            <a:extLst>
              <a:ext uri="{FF2B5EF4-FFF2-40B4-BE49-F238E27FC236}">
                <a16:creationId xmlns:a16="http://schemas.microsoft.com/office/drawing/2014/main" id="{35BAF987-FD8F-4BFC-9DB1-6D141E27542A}"/>
              </a:ext>
            </a:extLst>
          </p:cNvPr>
          <p:cNvSpPr>
            <a:spLocks noGrp="1"/>
          </p:cNvSpPr>
          <p:nvPr>
            <p:ph type="title"/>
          </p:nvPr>
        </p:nvSpPr>
        <p:spPr>
          <a:xfrm>
            <a:off x="533401" y="147291"/>
            <a:ext cx="9690100" cy="507831"/>
          </a:xfrm>
        </p:spPr>
        <p:txBody>
          <a:bodyPr/>
          <a:lstStyle/>
          <a:p>
            <a:r>
              <a:rPr lang="en-US" sz="3000" dirty="0">
                <a:latin typeface="+mn-lt"/>
              </a:rPr>
              <a:t>API Testing</a:t>
            </a:r>
            <a:endParaRPr lang="en-IN" sz="3000" dirty="0">
              <a:latin typeface="+mn-lt"/>
            </a:endParaRPr>
          </a:p>
        </p:txBody>
      </p:sp>
      <p:sp>
        <p:nvSpPr>
          <p:cNvPr id="4" name="Slide Number Placeholder 3">
            <a:extLst>
              <a:ext uri="{FF2B5EF4-FFF2-40B4-BE49-F238E27FC236}">
                <a16:creationId xmlns:a16="http://schemas.microsoft.com/office/drawing/2014/main" id="{4E103E4D-B9F4-4FD5-8600-C06224DC26A7}"/>
              </a:ext>
            </a:extLst>
          </p:cNvPr>
          <p:cNvSpPr>
            <a:spLocks noGrp="1"/>
          </p:cNvSpPr>
          <p:nvPr>
            <p:ph type="sldNum" sz="quarter" idx="12"/>
          </p:nvPr>
        </p:nvSpPr>
        <p:spPr/>
        <p:txBody>
          <a:bodyPr/>
          <a:lstStyle/>
          <a:p>
            <a:r>
              <a:rPr lang="en-US" dirty="0"/>
              <a:t>2</a:t>
            </a:r>
            <a:endParaRPr lang="hi-IN" dirty="0"/>
          </a:p>
        </p:txBody>
      </p:sp>
    </p:spTree>
    <p:extLst>
      <p:ext uri="{BB962C8B-B14F-4D97-AF65-F5344CB8AC3E}">
        <p14:creationId xmlns:p14="http://schemas.microsoft.com/office/powerpoint/2010/main" val="3262039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CDF69B-EAC8-4C44-A471-F1689278C8A5}"/>
              </a:ext>
            </a:extLst>
          </p:cNvPr>
          <p:cNvSpPr>
            <a:spLocks noGrp="1"/>
          </p:cNvSpPr>
          <p:nvPr>
            <p:ph type="title"/>
          </p:nvPr>
        </p:nvSpPr>
        <p:spPr>
          <a:xfrm>
            <a:off x="533401" y="91020"/>
            <a:ext cx="9690100" cy="507831"/>
          </a:xfrm>
        </p:spPr>
        <p:txBody>
          <a:bodyPr/>
          <a:lstStyle/>
          <a:p>
            <a:r>
              <a:rPr lang="en-US" sz="3000" dirty="0">
                <a:latin typeface="+mn-lt"/>
              </a:rPr>
              <a:t>API Workflow</a:t>
            </a:r>
            <a:endParaRPr lang="en-IN" sz="3000" dirty="0">
              <a:latin typeface="+mn-lt"/>
            </a:endParaRPr>
          </a:p>
        </p:txBody>
      </p:sp>
      <p:sp>
        <p:nvSpPr>
          <p:cNvPr id="4" name="Slide Number Placeholder 3">
            <a:extLst>
              <a:ext uri="{FF2B5EF4-FFF2-40B4-BE49-F238E27FC236}">
                <a16:creationId xmlns:a16="http://schemas.microsoft.com/office/drawing/2014/main" id="{D8025970-2B4F-4A93-8083-C28B50C0A3EB}"/>
              </a:ext>
            </a:extLst>
          </p:cNvPr>
          <p:cNvSpPr>
            <a:spLocks noGrp="1"/>
          </p:cNvSpPr>
          <p:nvPr>
            <p:ph type="sldNum" sz="quarter" idx="12"/>
          </p:nvPr>
        </p:nvSpPr>
        <p:spPr/>
        <p:txBody>
          <a:bodyPr/>
          <a:lstStyle/>
          <a:p>
            <a:r>
              <a:rPr lang="en-US" dirty="0"/>
              <a:t>3</a:t>
            </a:r>
            <a:endParaRPr lang="hi-IN" dirty="0"/>
          </a:p>
        </p:txBody>
      </p:sp>
      <p:pic>
        <p:nvPicPr>
          <p:cNvPr id="5" name="Content Placeholder 5">
            <a:extLst>
              <a:ext uri="{FF2B5EF4-FFF2-40B4-BE49-F238E27FC236}">
                <a16:creationId xmlns:a16="http://schemas.microsoft.com/office/drawing/2014/main" id="{F3BB5DB3-C364-4889-9F45-2DB7D6D5267B}"/>
              </a:ext>
            </a:extLst>
          </p:cNvPr>
          <p:cNvPicPr>
            <a:picLocks noGrp="1" noChangeAspect="1"/>
          </p:cNvPicPr>
          <p:nvPr>
            <p:ph idx="1"/>
          </p:nvPr>
        </p:nvPicPr>
        <p:blipFill>
          <a:blip r:embed="rId2"/>
          <a:stretch>
            <a:fillRect/>
          </a:stretch>
        </p:blipFill>
        <p:spPr>
          <a:xfrm>
            <a:off x="1186901" y="1343024"/>
            <a:ext cx="9407794" cy="3563229"/>
          </a:xfrm>
          <a:prstGeom prst="rect">
            <a:avLst/>
          </a:prstGeom>
        </p:spPr>
      </p:pic>
    </p:spTree>
    <p:extLst>
      <p:ext uri="{BB962C8B-B14F-4D97-AF65-F5344CB8AC3E}">
        <p14:creationId xmlns:p14="http://schemas.microsoft.com/office/powerpoint/2010/main" val="278902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F2C9B4-A86D-44E5-890E-D21C24BDAA74}"/>
              </a:ext>
            </a:extLst>
          </p:cNvPr>
          <p:cNvSpPr>
            <a:spLocks noGrp="1"/>
          </p:cNvSpPr>
          <p:nvPr>
            <p:ph type="title"/>
          </p:nvPr>
        </p:nvSpPr>
        <p:spPr>
          <a:xfrm>
            <a:off x="533401" y="147291"/>
            <a:ext cx="9690100" cy="507831"/>
          </a:xfrm>
        </p:spPr>
        <p:txBody>
          <a:bodyPr/>
          <a:lstStyle/>
          <a:p>
            <a:r>
              <a:rPr lang="en-US" sz="3000" dirty="0">
                <a:latin typeface="+mn-lt"/>
              </a:rPr>
              <a:t>API Layer</a:t>
            </a:r>
            <a:endParaRPr lang="en-IN" sz="3000" dirty="0">
              <a:latin typeface="+mn-lt"/>
            </a:endParaRPr>
          </a:p>
        </p:txBody>
      </p:sp>
      <p:sp>
        <p:nvSpPr>
          <p:cNvPr id="4" name="Slide Number Placeholder 3">
            <a:extLst>
              <a:ext uri="{FF2B5EF4-FFF2-40B4-BE49-F238E27FC236}">
                <a16:creationId xmlns:a16="http://schemas.microsoft.com/office/drawing/2014/main" id="{6C9009A9-256D-40E2-BA5A-1708901897EE}"/>
              </a:ext>
            </a:extLst>
          </p:cNvPr>
          <p:cNvSpPr>
            <a:spLocks noGrp="1"/>
          </p:cNvSpPr>
          <p:nvPr>
            <p:ph type="sldNum" sz="quarter" idx="12"/>
          </p:nvPr>
        </p:nvSpPr>
        <p:spPr>
          <a:xfrm>
            <a:off x="5847266" y="6581074"/>
            <a:ext cx="497468" cy="211203"/>
          </a:xfrm>
        </p:spPr>
        <p:txBody>
          <a:bodyPr/>
          <a:lstStyle/>
          <a:p>
            <a:r>
              <a:rPr lang="en-US" dirty="0"/>
              <a:t>4</a:t>
            </a:r>
            <a:endParaRPr lang="hi-IN" dirty="0"/>
          </a:p>
        </p:txBody>
      </p:sp>
      <p:pic>
        <p:nvPicPr>
          <p:cNvPr id="5" name="Content Placeholder 3">
            <a:extLst>
              <a:ext uri="{FF2B5EF4-FFF2-40B4-BE49-F238E27FC236}">
                <a16:creationId xmlns:a16="http://schemas.microsoft.com/office/drawing/2014/main" id="{8D52F750-9BD4-4E9C-8954-0AA44F7F8B71}"/>
              </a:ext>
            </a:extLst>
          </p:cNvPr>
          <p:cNvPicPr>
            <a:picLocks noGrp="1" noChangeAspect="1"/>
          </p:cNvPicPr>
          <p:nvPr>
            <p:ph idx="1"/>
          </p:nvPr>
        </p:nvPicPr>
        <p:blipFill>
          <a:blip r:embed="rId2"/>
          <a:stretch>
            <a:fillRect/>
          </a:stretch>
        </p:blipFill>
        <p:spPr>
          <a:xfrm>
            <a:off x="1200679" y="1332035"/>
            <a:ext cx="9804580" cy="3967089"/>
          </a:xfrm>
          <a:prstGeom prst="rect">
            <a:avLst/>
          </a:prstGeom>
        </p:spPr>
      </p:pic>
    </p:spTree>
    <p:extLst>
      <p:ext uri="{BB962C8B-B14F-4D97-AF65-F5344CB8AC3E}">
        <p14:creationId xmlns:p14="http://schemas.microsoft.com/office/powerpoint/2010/main" val="3075133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16DD0B-3B4D-47E3-B3CC-6941D17EE240}"/>
              </a:ext>
            </a:extLst>
          </p:cNvPr>
          <p:cNvSpPr>
            <a:spLocks noGrp="1"/>
          </p:cNvSpPr>
          <p:nvPr>
            <p:ph idx="1"/>
          </p:nvPr>
        </p:nvSpPr>
        <p:spPr>
          <a:xfrm>
            <a:off x="909637" y="1254125"/>
            <a:ext cx="10713631" cy="4351338"/>
          </a:xfrm>
        </p:spPr>
        <p:txBody>
          <a:bodyPr>
            <a:normAutofit/>
          </a:bodyPr>
          <a:lstStyle/>
          <a:p>
            <a:r>
              <a:rPr lang="en-US" sz="1800" dirty="0"/>
              <a:t> Verify if API doesn’t return any response.</a:t>
            </a:r>
          </a:p>
          <a:p>
            <a:r>
              <a:rPr lang="en-US" sz="1800" dirty="0"/>
              <a:t> Based on input request, return request should be checked.</a:t>
            </a:r>
          </a:p>
          <a:p>
            <a:r>
              <a:rPr lang="en-US" sz="1800" dirty="0"/>
              <a:t> Verification of the API whether it triggers some other event or calls another API</a:t>
            </a:r>
          </a:p>
          <a:p>
            <a:r>
              <a:rPr lang="en-US" sz="1800" dirty="0"/>
              <a:t>Verification of the API whether it is updating any data structure</a:t>
            </a:r>
          </a:p>
          <a:p>
            <a:r>
              <a:rPr lang="en-US" sz="1800" dirty="0"/>
              <a:t>Delayed in API Response time</a:t>
            </a:r>
          </a:p>
          <a:p>
            <a:r>
              <a:rPr lang="en-US" sz="1800" dirty="0"/>
              <a:t>Response Data is not structured</a:t>
            </a:r>
          </a:p>
          <a:p>
            <a:r>
              <a:rPr lang="en-US" sz="1800" dirty="0"/>
              <a:t>Difficulty in connecting and getting response from API</a:t>
            </a:r>
          </a:p>
        </p:txBody>
      </p:sp>
      <p:sp>
        <p:nvSpPr>
          <p:cNvPr id="3" name="Title 2">
            <a:extLst>
              <a:ext uri="{FF2B5EF4-FFF2-40B4-BE49-F238E27FC236}">
                <a16:creationId xmlns:a16="http://schemas.microsoft.com/office/drawing/2014/main" id="{6316A55A-BF5F-4279-B56F-0A504FE8F7C1}"/>
              </a:ext>
            </a:extLst>
          </p:cNvPr>
          <p:cNvSpPr>
            <a:spLocks noGrp="1"/>
          </p:cNvSpPr>
          <p:nvPr>
            <p:ph type="title"/>
          </p:nvPr>
        </p:nvSpPr>
        <p:spPr>
          <a:xfrm>
            <a:off x="533401" y="147291"/>
            <a:ext cx="9690100" cy="507831"/>
          </a:xfrm>
        </p:spPr>
        <p:txBody>
          <a:bodyPr/>
          <a:lstStyle/>
          <a:p>
            <a:r>
              <a:rPr lang="en-US" sz="3000" dirty="0">
                <a:latin typeface="+mn-lt"/>
              </a:rPr>
              <a:t>API Tests</a:t>
            </a:r>
            <a:endParaRPr lang="en-IN" sz="3000" dirty="0">
              <a:latin typeface="+mn-lt"/>
            </a:endParaRPr>
          </a:p>
        </p:txBody>
      </p:sp>
      <p:sp>
        <p:nvSpPr>
          <p:cNvPr id="4" name="Slide Number Placeholder 3">
            <a:extLst>
              <a:ext uri="{FF2B5EF4-FFF2-40B4-BE49-F238E27FC236}">
                <a16:creationId xmlns:a16="http://schemas.microsoft.com/office/drawing/2014/main" id="{7FF8A965-C269-4A82-91EB-48444B56510D}"/>
              </a:ext>
            </a:extLst>
          </p:cNvPr>
          <p:cNvSpPr>
            <a:spLocks noGrp="1"/>
          </p:cNvSpPr>
          <p:nvPr>
            <p:ph type="sldNum" sz="quarter" idx="12"/>
          </p:nvPr>
        </p:nvSpPr>
        <p:spPr/>
        <p:txBody>
          <a:bodyPr/>
          <a:lstStyle/>
          <a:p>
            <a:r>
              <a:rPr lang="en-US" dirty="0"/>
              <a:t>5</a:t>
            </a:r>
            <a:endParaRPr lang="hi-IN" dirty="0"/>
          </a:p>
        </p:txBody>
      </p:sp>
    </p:spTree>
    <p:extLst>
      <p:ext uri="{BB962C8B-B14F-4D97-AF65-F5344CB8AC3E}">
        <p14:creationId xmlns:p14="http://schemas.microsoft.com/office/powerpoint/2010/main" val="3712250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2.4 List of Popular API Testing Tools</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1679378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3A5900D-6A3B-41CB-9A9B-238AEA6872A5}"/>
              </a:ext>
            </a:extLst>
          </p:cNvPr>
          <p:cNvPicPr>
            <a:picLocks noGrp="1" noChangeAspect="1"/>
          </p:cNvPicPr>
          <p:nvPr>
            <p:ph idx="1"/>
          </p:nvPr>
        </p:nvPicPr>
        <p:blipFill>
          <a:blip r:embed="rId2"/>
          <a:stretch>
            <a:fillRect/>
          </a:stretch>
        </p:blipFill>
        <p:spPr>
          <a:xfrm>
            <a:off x="733989" y="1239055"/>
            <a:ext cx="10890708" cy="5190979"/>
          </a:xfrm>
        </p:spPr>
      </p:pic>
      <p:sp>
        <p:nvSpPr>
          <p:cNvPr id="3" name="Title 2">
            <a:extLst>
              <a:ext uri="{FF2B5EF4-FFF2-40B4-BE49-F238E27FC236}">
                <a16:creationId xmlns:a16="http://schemas.microsoft.com/office/drawing/2014/main" id="{6F3F9964-5046-4ED2-BCFA-4CD0BAB5197D}"/>
              </a:ext>
            </a:extLst>
          </p:cNvPr>
          <p:cNvSpPr>
            <a:spLocks noGrp="1"/>
          </p:cNvSpPr>
          <p:nvPr>
            <p:ph type="title"/>
          </p:nvPr>
        </p:nvSpPr>
        <p:spPr/>
        <p:txBody>
          <a:bodyPr/>
          <a:lstStyle/>
          <a:p>
            <a:r>
              <a:rPr lang="en-US" dirty="0"/>
              <a:t>List of Popular API Testing Tools</a:t>
            </a:r>
            <a:endParaRPr lang="en-IN" dirty="0"/>
          </a:p>
        </p:txBody>
      </p:sp>
      <p:sp>
        <p:nvSpPr>
          <p:cNvPr id="4" name="Slide Number Placeholder 3">
            <a:extLst>
              <a:ext uri="{FF2B5EF4-FFF2-40B4-BE49-F238E27FC236}">
                <a16:creationId xmlns:a16="http://schemas.microsoft.com/office/drawing/2014/main" id="{DAA78843-8C0D-4FA8-A6F8-78D0431A6773}"/>
              </a:ext>
            </a:extLst>
          </p:cNvPr>
          <p:cNvSpPr>
            <a:spLocks noGrp="1"/>
          </p:cNvSpPr>
          <p:nvPr>
            <p:ph type="sldNum" sz="quarter" idx="12"/>
          </p:nvPr>
        </p:nvSpPr>
        <p:spPr/>
        <p:txBody>
          <a:bodyPr/>
          <a:lstStyle/>
          <a:p>
            <a:r>
              <a:rPr lang="en-US" dirty="0"/>
              <a:t>1</a:t>
            </a:r>
            <a:endParaRPr lang="hi-IN" dirty="0"/>
          </a:p>
        </p:txBody>
      </p:sp>
    </p:spTree>
    <p:extLst>
      <p:ext uri="{BB962C8B-B14F-4D97-AF65-F5344CB8AC3E}">
        <p14:creationId xmlns:p14="http://schemas.microsoft.com/office/powerpoint/2010/main" val="513950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2.5 </a:t>
            </a:r>
            <a:r>
              <a:rPr lang="en-US" sz="3000" dirty="0">
                <a:latin typeface="+mn-lt"/>
              </a:rPr>
              <a:t>API HTTP Methods &amp; Status Code</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2413051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3031BA-1DA2-46CD-9BCB-9A65F7048D3D}"/>
              </a:ext>
            </a:extLst>
          </p:cNvPr>
          <p:cNvSpPr>
            <a:spLocks noGrp="1"/>
          </p:cNvSpPr>
          <p:nvPr>
            <p:ph idx="1"/>
          </p:nvPr>
        </p:nvSpPr>
        <p:spPr>
          <a:xfrm>
            <a:off x="917778" y="1340694"/>
            <a:ext cx="10713631" cy="1958584"/>
          </a:xfrm>
        </p:spPr>
        <p:txBody>
          <a:bodyPr/>
          <a:lstStyle/>
          <a:p>
            <a:pPr marL="0" indent="0">
              <a:buNone/>
            </a:pPr>
            <a:r>
              <a:rPr lang="en-US" sz="1800" b="1" dirty="0"/>
              <a:t>4 Commonly Used Methods:-</a:t>
            </a:r>
          </a:p>
          <a:p>
            <a:r>
              <a:rPr lang="en-US" sz="1800" b="1" dirty="0"/>
              <a:t>GET </a:t>
            </a:r>
            <a:r>
              <a:rPr lang="en-US" sz="1800" dirty="0"/>
              <a:t>: - Provides a read only access to a resource.</a:t>
            </a:r>
          </a:p>
          <a:p>
            <a:r>
              <a:rPr lang="en-US" sz="1800" b="1" dirty="0"/>
              <a:t>POST </a:t>
            </a:r>
            <a:r>
              <a:rPr lang="en-US" sz="1800" dirty="0"/>
              <a:t>:- Used to update an existing resource or create a new resource.</a:t>
            </a:r>
          </a:p>
          <a:p>
            <a:r>
              <a:rPr lang="en-US" sz="1800" b="1" dirty="0"/>
              <a:t>PUT </a:t>
            </a:r>
            <a:r>
              <a:rPr lang="en-US" sz="1800" dirty="0"/>
              <a:t>:- Used to create a new resource.</a:t>
            </a:r>
          </a:p>
          <a:p>
            <a:r>
              <a:rPr lang="en-US" sz="1800" b="1" dirty="0"/>
              <a:t>DELETE </a:t>
            </a:r>
            <a:r>
              <a:rPr lang="en-US" sz="1800" dirty="0"/>
              <a:t>:- Used to Remove a resource.</a:t>
            </a:r>
          </a:p>
          <a:p>
            <a:endParaRPr lang="en-IN" dirty="0"/>
          </a:p>
        </p:txBody>
      </p:sp>
      <p:sp>
        <p:nvSpPr>
          <p:cNvPr id="3" name="Title 2">
            <a:extLst>
              <a:ext uri="{FF2B5EF4-FFF2-40B4-BE49-F238E27FC236}">
                <a16:creationId xmlns:a16="http://schemas.microsoft.com/office/drawing/2014/main" id="{FB436E28-7BF4-4AD2-9756-3B54E0A21C21}"/>
              </a:ext>
            </a:extLst>
          </p:cNvPr>
          <p:cNvSpPr>
            <a:spLocks noGrp="1"/>
          </p:cNvSpPr>
          <p:nvPr>
            <p:ph type="title"/>
          </p:nvPr>
        </p:nvSpPr>
        <p:spPr>
          <a:xfrm>
            <a:off x="533401" y="147291"/>
            <a:ext cx="9690100" cy="507831"/>
          </a:xfrm>
        </p:spPr>
        <p:txBody>
          <a:bodyPr/>
          <a:lstStyle/>
          <a:p>
            <a:r>
              <a:rPr lang="en-US" sz="3000" dirty="0">
                <a:latin typeface="+mn-lt"/>
              </a:rPr>
              <a:t>HTTP Methods</a:t>
            </a:r>
            <a:endParaRPr lang="en-IN" sz="3000" dirty="0">
              <a:latin typeface="+mn-lt"/>
            </a:endParaRPr>
          </a:p>
        </p:txBody>
      </p:sp>
      <p:sp>
        <p:nvSpPr>
          <p:cNvPr id="4" name="Slide Number Placeholder 3">
            <a:extLst>
              <a:ext uri="{FF2B5EF4-FFF2-40B4-BE49-F238E27FC236}">
                <a16:creationId xmlns:a16="http://schemas.microsoft.com/office/drawing/2014/main" id="{ADFC679C-56F4-46B8-A48E-1ED3CDBD0655}"/>
              </a:ext>
            </a:extLst>
          </p:cNvPr>
          <p:cNvSpPr>
            <a:spLocks noGrp="1"/>
          </p:cNvSpPr>
          <p:nvPr>
            <p:ph type="sldNum" sz="quarter" idx="12"/>
          </p:nvPr>
        </p:nvSpPr>
        <p:spPr/>
        <p:txBody>
          <a:bodyPr/>
          <a:lstStyle/>
          <a:p>
            <a:r>
              <a:rPr lang="en-US" dirty="0"/>
              <a:t>1</a:t>
            </a:r>
            <a:endParaRPr lang="hi-IN" dirty="0"/>
          </a:p>
        </p:txBody>
      </p:sp>
      <p:pic>
        <p:nvPicPr>
          <p:cNvPr id="5" name="Picture 4">
            <a:extLst>
              <a:ext uri="{FF2B5EF4-FFF2-40B4-BE49-F238E27FC236}">
                <a16:creationId xmlns:a16="http://schemas.microsoft.com/office/drawing/2014/main" id="{857F7CEE-F063-493E-AF9E-446F2E11027E}"/>
              </a:ext>
            </a:extLst>
          </p:cNvPr>
          <p:cNvPicPr>
            <a:picLocks noChangeAspect="1"/>
          </p:cNvPicPr>
          <p:nvPr/>
        </p:nvPicPr>
        <p:blipFill>
          <a:blip r:embed="rId2"/>
          <a:stretch>
            <a:fillRect/>
          </a:stretch>
        </p:blipFill>
        <p:spPr>
          <a:xfrm>
            <a:off x="688182" y="3517056"/>
            <a:ext cx="10817610" cy="1476375"/>
          </a:xfrm>
          <a:prstGeom prst="rect">
            <a:avLst/>
          </a:prstGeom>
        </p:spPr>
      </p:pic>
    </p:spTree>
    <p:extLst>
      <p:ext uri="{BB962C8B-B14F-4D97-AF65-F5344CB8AC3E}">
        <p14:creationId xmlns:p14="http://schemas.microsoft.com/office/powerpoint/2010/main" val="2751483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85C030-B0CA-4FB9-BDED-A62A803204D3}"/>
              </a:ext>
            </a:extLst>
          </p:cNvPr>
          <p:cNvSpPr>
            <a:spLocks noGrp="1"/>
          </p:cNvSpPr>
          <p:nvPr>
            <p:ph type="title"/>
          </p:nvPr>
        </p:nvSpPr>
        <p:spPr>
          <a:xfrm>
            <a:off x="533401" y="147291"/>
            <a:ext cx="9690100" cy="507831"/>
          </a:xfrm>
        </p:spPr>
        <p:txBody>
          <a:bodyPr/>
          <a:lstStyle/>
          <a:p>
            <a:r>
              <a:rPr lang="en-US" sz="3000" dirty="0">
                <a:latin typeface="+mn-lt"/>
              </a:rPr>
              <a:t>Sample HTTP Method</a:t>
            </a:r>
            <a:endParaRPr lang="en-IN" sz="3000" dirty="0">
              <a:latin typeface="+mn-lt"/>
            </a:endParaRPr>
          </a:p>
        </p:txBody>
      </p:sp>
      <p:sp>
        <p:nvSpPr>
          <p:cNvPr id="4" name="Slide Number Placeholder 3">
            <a:extLst>
              <a:ext uri="{FF2B5EF4-FFF2-40B4-BE49-F238E27FC236}">
                <a16:creationId xmlns:a16="http://schemas.microsoft.com/office/drawing/2014/main" id="{86DA0FB4-43B4-45F3-A5B0-483E1CF8AF8C}"/>
              </a:ext>
            </a:extLst>
          </p:cNvPr>
          <p:cNvSpPr>
            <a:spLocks noGrp="1"/>
          </p:cNvSpPr>
          <p:nvPr>
            <p:ph type="sldNum" sz="quarter" idx="12"/>
          </p:nvPr>
        </p:nvSpPr>
        <p:spPr/>
        <p:txBody>
          <a:bodyPr/>
          <a:lstStyle/>
          <a:p>
            <a:r>
              <a:rPr lang="en-US" dirty="0"/>
              <a:t>2</a:t>
            </a:r>
            <a:endParaRPr lang="hi-IN" dirty="0"/>
          </a:p>
        </p:txBody>
      </p:sp>
      <p:pic>
        <p:nvPicPr>
          <p:cNvPr id="5" name="Content Placeholder 3">
            <a:extLst>
              <a:ext uri="{FF2B5EF4-FFF2-40B4-BE49-F238E27FC236}">
                <a16:creationId xmlns:a16="http://schemas.microsoft.com/office/drawing/2014/main" id="{48DD0B4E-740A-4052-A552-842449C2B3F3}"/>
              </a:ext>
            </a:extLst>
          </p:cNvPr>
          <p:cNvPicPr>
            <a:picLocks noGrp="1" noChangeAspect="1"/>
          </p:cNvPicPr>
          <p:nvPr>
            <p:ph idx="1"/>
          </p:nvPr>
        </p:nvPicPr>
        <p:blipFill>
          <a:blip r:embed="rId2"/>
          <a:stretch>
            <a:fillRect/>
          </a:stretch>
        </p:blipFill>
        <p:spPr>
          <a:xfrm>
            <a:off x="640557" y="1266020"/>
            <a:ext cx="11044310" cy="4592210"/>
          </a:xfrm>
          <a:prstGeom prst="rect">
            <a:avLst/>
          </a:prstGeom>
        </p:spPr>
      </p:pic>
    </p:spTree>
    <p:extLst>
      <p:ext uri="{BB962C8B-B14F-4D97-AF65-F5344CB8AC3E}">
        <p14:creationId xmlns:p14="http://schemas.microsoft.com/office/powerpoint/2010/main" val="3793566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D41BC9-E0E9-4913-82F3-E6831563154F}"/>
              </a:ext>
            </a:extLst>
          </p:cNvPr>
          <p:cNvSpPr>
            <a:spLocks noGrp="1"/>
          </p:cNvSpPr>
          <p:nvPr>
            <p:ph idx="1"/>
          </p:nvPr>
        </p:nvSpPr>
        <p:spPr>
          <a:xfrm>
            <a:off x="1088231" y="1337469"/>
            <a:ext cx="3508718" cy="3238744"/>
          </a:xfrm>
        </p:spPr>
        <p:txBody>
          <a:bodyPr>
            <a:normAutofit/>
          </a:bodyPr>
          <a:lstStyle/>
          <a:p>
            <a:pPr marL="0" indent="0">
              <a:buNone/>
            </a:pPr>
            <a:r>
              <a:rPr lang="en-US" sz="1800" b="1" dirty="0"/>
              <a:t>HTTP Request:</a:t>
            </a:r>
          </a:p>
          <a:p>
            <a:r>
              <a:rPr lang="en-US" sz="1800" dirty="0"/>
              <a:t>Header</a:t>
            </a:r>
          </a:p>
          <a:p>
            <a:r>
              <a:rPr lang="en-US" sz="1800" dirty="0"/>
              <a:t>Body</a:t>
            </a:r>
          </a:p>
          <a:p>
            <a:r>
              <a:rPr lang="en-US" sz="1800" dirty="0"/>
              <a:t>URI</a:t>
            </a:r>
          </a:p>
          <a:p>
            <a:r>
              <a:rPr lang="en-US" sz="1800" dirty="0"/>
              <a:t>Path</a:t>
            </a:r>
          </a:p>
          <a:p>
            <a:r>
              <a:rPr lang="en-US" sz="1800" dirty="0"/>
              <a:t>Resources</a:t>
            </a:r>
          </a:p>
          <a:p>
            <a:r>
              <a:rPr lang="en-US" sz="1800" dirty="0"/>
              <a:t>End Point</a:t>
            </a:r>
          </a:p>
          <a:p>
            <a:r>
              <a:rPr lang="en-US" sz="1800" dirty="0"/>
              <a:t>Query Parameter</a:t>
            </a:r>
            <a:endParaRPr lang="en-IN" sz="1800" dirty="0"/>
          </a:p>
          <a:p>
            <a:pPr marL="0" indent="0">
              <a:buNone/>
            </a:pPr>
            <a:endParaRPr lang="en-IN" sz="1800" dirty="0"/>
          </a:p>
        </p:txBody>
      </p:sp>
      <p:sp>
        <p:nvSpPr>
          <p:cNvPr id="3" name="Title 2">
            <a:extLst>
              <a:ext uri="{FF2B5EF4-FFF2-40B4-BE49-F238E27FC236}">
                <a16:creationId xmlns:a16="http://schemas.microsoft.com/office/drawing/2014/main" id="{B233F76A-FF65-428C-A122-A381E1634068}"/>
              </a:ext>
            </a:extLst>
          </p:cNvPr>
          <p:cNvSpPr>
            <a:spLocks noGrp="1"/>
          </p:cNvSpPr>
          <p:nvPr>
            <p:ph type="title"/>
          </p:nvPr>
        </p:nvSpPr>
        <p:spPr>
          <a:xfrm>
            <a:off x="533401" y="147291"/>
            <a:ext cx="9690100" cy="507831"/>
          </a:xfrm>
        </p:spPr>
        <p:txBody>
          <a:bodyPr/>
          <a:lstStyle/>
          <a:p>
            <a:r>
              <a:rPr lang="en-US" sz="3000" dirty="0">
                <a:latin typeface="+mn-lt"/>
              </a:rPr>
              <a:t>HTTP Request And Response</a:t>
            </a:r>
            <a:endParaRPr lang="en-IN" sz="3000" dirty="0">
              <a:latin typeface="+mn-lt"/>
            </a:endParaRPr>
          </a:p>
        </p:txBody>
      </p:sp>
      <p:sp>
        <p:nvSpPr>
          <p:cNvPr id="4" name="Slide Number Placeholder 3">
            <a:extLst>
              <a:ext uri="{FF2B5EF4-FFF2-40B4-BE49-F238E27FC236}">
                <a16:creationId xmlns:a16="http://schemas.microsoft.com/office/drawing/2014/main" id="{319C9B3F-DF63-46B2-A500-F6E37B3A9070}"/>
              </a:ext>
            </a:extLst>
          </p:cNvPr>
          <p:cNvSpPr>
            <a:spLocks noGrp="1"/>
          </p:cNvSpPr>
          <p:nvPr>
            <p:ph type="sldNum" sz="quarter" idx="12"/>
          </p:nvPr>
        </p:nvSpPr>
        <p:spPr/>
        <p:txBody>
          <a:bodyPr/>
          <a:lstStyle/>
          <a:p>
            <a:r>
              <a:rPr lang="en-US" dirty="0"/>
              <a:t>3</a:t>
            </a:r>
            <a:endParaRPr lang="hi-IN" dirty="0"/>
          </a:p>
        </p:txBody>
      </p:sp>
      <p:sp>
        <p:nvSpPr>
          <p:cNvPr id="6" name="Content Placeholder 1">
            <a:extLst>
              <a:ext uri="{FF2B5EF4-FFF2-40B4-BE49-F238E27FC236}">
                <a16:creationId xmlns:a16="http://schemas.microsoft.com/office/drawing/2014/main" id="{DD3CBDAC-15C7-4635-950D-5EBDEDCF2A39}"/>
              </a:ext>
            </a:extLst>
          </p:cNvPr>
          <p:cNvSpPr txBox="1">
            <a:spLocks/>
          </p:cNvSpPr>
          <p:nvPr/>
        </p:nvSpPr>
        <p:spPr>
          <a:xfrm>
            <a:off x="6785265" y="1333378"/>
            <a:ext cx="3508718" cy="3238744"/>
          </a:xfrm>
          <a:prstGeom prst="rect">
            <a:avLst/>
          </a:prstGeom>
        </p:spPr>
        <p:txBody>
          <a:bodyPr vert="horz" lIns="91440" tIns="45720" rIns="91440" bIns="45720" rtlCol="0">
            <a:normAutofit/>
          </a:bodyPr>
          <a:lstStyle>
            <a:lvl1pPr marL="266700" indent="-2667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tx1"/>
                </a:solidFill>
                <a:latin typeface="+mn-lt"/>
                <a:ea typeface="+mn-ea"/>
                <a:cs typeface="+mn-cs"/>
              </a:defRPr>
            </a:lvl1pPr>
            <a:lvl2pPr marL="809625" indent="-450850" algn="l" defTabSz="914400" rtl="0" eaLnBrk="1" latinLnBrk="0" hangingPunct="1">
              <a:lnSpc>
                <a:spcPct val="90000"/>
              </a:lnSpc>
              <a:spcBef>
                <a:spcPts val="500"/>
              </a:spcBef>
              <a:buClr>
                <a:schemeClr val="accent2"/>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800" b="1" dirty="0"/>
              <a:t>HTTP Response:</a:t>
            </a:r>
          </a:p>
          <a:p>
            <a:r>
              <a:rPr lang="en-US" sz="1800" dirty="0"/>
              <a:t>Header</a:t>
            </a:r>
          </a:p>
          <a:p>
            <a:r>
              <a:rPr lang="en-US" sz="1800" dirty="0"/>
              <a:t>Body</a:t>
            </a:r>
          </a:p>
          <a:p>
            <a:r>
              <a:rPr lang="en-US" sz="1800" dirty="0"/>
              <a:t>Status Code</a:t>
            </a:r>
          </a:p>
          <a:p>
            <a:pPr marL="0" indent="0">
              <a:buFont typeface="Wingdings" panose="05000000000000000000" pitchFamily="2" charset="2"/>
              <a:buNone/>
            </a:pPr>
            <a:endParaRPr lang="en-IN" sz="1800" dirty="0"/>
          </a:p>
        </p:txBody>
      </p:sp>
    </p:spTree>
    <p:extLst>
      <p:ext uri="{BB962C8B-B14F-4D97-AF65-F5344CB8AC3E}">
        <p14:creationId xmlns:p14="http://schemas.microsoft.com/office/powerpoint/2010/main" val="985442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2518" y="2574069"/>
            <a:ext cx="4767808" cy="2243130"/>
          </a:xfrm>
        </p:spPr>
        <p:txBody>
          <a:bodyPr>
            <a:normAutofit/>
          </a:bodyPr>
          <a:lstStyle/>
          <a:p>
            <a:pPr algn="ctr"/>
            <a:r>
              <a:rPr lang="en-US" sz="3000" b="1" dirty="0"/>
              <a:t>2.1 </a:t>
            </a:r>
            <a:r>
              <a:rPr lang="en-IN" sz="3000" b="1" dirty="0">
                <a:latin typeface="+mn-lt"/>
              </a:rPr>
              <a:t>Introduction </a:t>
            </a:r>
            <a:r>
              <a:rPr lang="en-IN" sz="3000" b="1" dirty="0"/>
              <a:t>to API    </a:t>
            </a:r>
            <a:r>
              <a:rPr lang="en-IN" sz="3000" b="1" dirty="0">
                <a:latin typeface="+mn-lt"/>
              </a:rPr>
              <a:t> Testing</a:t>
            </a:r>
            <a:r>
              <a:rPr lang="en-US" sz="3000" b="1" dirty="0"/>
              <a:t> </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0282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9CD7D2-86D9-46AB-93E3-028812107E5F}"/>
              </a:ext>
            </a:extLst>
          </p:cNvPr>
          <p:cNvSpPr>
            <a:spLocks noGrp="1"/>
          </p:cNvSpPr>
          <p:nvPr>
            <p:ph idx="1"/>
          </p:nvPr>
        </p:nvSpPr>
        <p:spPr>
          <a:xfrm>
            <a:off x="735807" y="1245328"/>
            <a:ext cx="10713631" cy="4209603"/>
          </a:xfrm>
        </p:spPr>
        <p:txBody>
          <a:bodyPr>
            <a:normAutofit/>
          </a:bodyPr>
          <a:lstStyle/>
          <a:p>
            <a:r>
              <a:rPr lang="en-US" sz="1800" b="1" dirty="0"/>
              <a:t>200 OK</a:t>
            </a:r>
            <a:r>
              <a:rPr lang="en-US" sz="1800" dirty="0"/>
              <a:t>: - Code indicates that the request was successful.</a:t>
            </a:r>
          </a:p>
          <a:p>
            <a:r>
              <a:rPr lang="en-US" sz="1800" b="1" dirty="0"/>
              <a:t>201 Created</a:t>
            </a:r>
            <a:r>
              <a:rPr lang="en-US" sz="1800" dirty="0"/>
              <a:t>:- Code indicates that request was successful and a resource was created. It is used</a:t>
            </a:r>
          </a:p>
          <a:p>
            <a:r>
              <a:rPr lang="en-US" sz="1800" dirty="0"/>
              <a:t>to confirm success of a PUT or POST request.</a:t>
            </a:r>
          </a:p>
          <a:p>
            <a:r>
              <a:rPr lang="en-US" sz="1800" b="1" dirty="0"/>
              <a:t>400 Bad Request </a:t>
            </a:r>
            <a:r>
              <a:rPr lang="en-US" sz="1800" dirty="0"/>
              <a:t>:- It happens especially with POST and PUT requests, when the data does not</a:t>
            </a:r>
          </a:p>
          <a:p>
            <a:r>
              <a:rPr lang="en-US" sz="1800" dirty="0"/>
              <a:t>pass validation, or is in the wrong format.</a:t>
            </a:r>
          </a:p>
          <a:p>
            <a:r>
              <a:rPr lang="en-US" sz="1800" b="1" dirty="0"/>
              <a:t>404 Not Found</a:t>
            </a:r>
            <a:r>
              <a:rPr lang="en-US" sz="1800" dirty="0"/>
              <a:t>:- response indicates that the required resource could not be found.</a:t>
            </a:r>
          </a:p>
          <a:p>
            <a:r>
              <a:rPr lang="en-US" sz="1800" b="1" dirty="0"/>
              <a:t>401 Unauthorized</a:t>
            </a:r>
            <a:r>
              <a:rPr lang="en-US" sz="1800" dirty="0"/>
              <a:t>:- error indicates that you need to perform authentication before accessing the</a:t>
            </a:r>
          </a:p>
          <a:p>
            <a:r>
              <a:rPr lang="en-US" sz="1800" dirty="0"/>
              <a:t>resource.</a:t>
            </a:r>
          </a:p>
          <a:p>
            <a:r>
              <a:rPr lang="en-US" sz="1800" b="1" dirty="0"/>
              <a:t>405 Method Not Allowed</a:t>
            </a:r>
            <a:r>
              <a:rPr lang="en-US" sz="1800" dirty="0"/>
              <a:t>:- HTTP method used is not supported for this resource.</a:t>
            </a:r>
          </a:p>
          <a:p>
            <a:r>
              <a:rPr lang="en-US" sz="1800" b="1" dirty="0"/>
              <a:t>409 Conflict</a:t>
            </a:r>
            <a:r>
              <a:rPr lang="en-US" sz="1800" dirty="0"/>
              <a:t>:- Conflict request to create the same resource twice.</a:t>
            </a:r>
          </a:p>
          <a:p>
            <a:r>
              <a:rPr lang="en-US" sz="1800" b="1" dirty="0"/>
              <a:t>500 Internal Server Error</a:t>
            </a:r>
            <a:r>
              <a:rPr lang="en-US" sz="1800" dirty="0"/>
              <a:t>:- Occurs due to some error on Server side.</a:t>
            </a:r>
          </a:p>
        </p:txBody>
      </p:sp>
      <p:sp>
        <p:nvSpPr>
          <p:cNvPr id="3" name="Title 2">
            <a:extLst>
              <a:ext uri="{FF2B5EF4-FFF2-40B4-BE49-F238E27FC236}">
                <a16:creationId xmlns:a16="http://schemas.microsoft.com/office/drawing/2014/main" id="{3BC6A853-C3C5-4985-A3E5-7F656463FD76}"/>
              </a:ext>
            </a:extLst>
          </p:cNvPr>
          <p:cNvSpPr>
            <a:spLocks noGrp="1"/>
          </p:cNvSpPr>
          <p:nvPr>
            <p:ph type="title"/>
          </p:nvPr>
        </p:nvSpPr>
        <p:spPr>
          <a:xfrm>
            <a:off x="533401" y="147291"/>
            <a:ext cx="9690100" cy="507831"/>
          </a:xfrm>
        </p:spPr>
        <p:txBody>
          <a:bodyPr/>
          <a:lstStyle/>
          <a:p>
            <a:r>
              <a:rPr lang="en-US" sz="3000" dirty="0">
                <a:latin typeface="+mn-lt"/>
              </a:rPr>
              <a:t>HTTP Status codes</a:t>
            </a:r>
            <a:endParaRPr lang="en-IN" sz="3000" dirty="0">
              <a:latin typeface="+mn-lt"/>
            </a:endParaRPr>
          </a:p>
        </p:txBody>
      </p:sp>
      <p:sp>
        <p:nvSpPr>
          <p:cNvPr id="4" name="Slide Number Placeholder 3">
            <a:extLst>
              <a:ext uri="{FF2B5EF4-FFF2-40B4-BE49-F238E27FC236}">
                <a16:creationId xmlns:a16="http://schemas.microsoft.com/office/drawing/2014/main" id="{FF3B8196-908F-4F6A-B05E-A16B11EFFC15}"/>
              </a:ext>
            </a:extLst>
          </p:cNvPr>
          <p:cNvSpPr>
            <a:spLocks noGrp="1"/>
          </p:cNvSpPr>
          <p:nvPr>
            <p:ph type="sldNum" sz="quarter" idx="12"/>
          </p:nvPr>
        </p:nvSpPr>
        <p:spPr/>
        <p:txBody>
          <a:bodyPr/>
          <a:lstStyle/>
          <a:p>
            <a:r>
              <a:rPr lang="en-US" dirty="0"/>
              <a:t>4</a:t>
            </a:r>
            <a:endParaRPr lang="hi-IN" dirty="0"/>
          </a:p>
        </p:txBody>
      </p:sp>
    </p:spTree>
    <p:extLst>
      <p:ext uri="{BB962C8B-B14F-4D97-AF65-F5344CB8AC3E}">
        <p14:creationId xmlns:p14="http://schemas.microsoft.com/office/powerpoint/2010/main" val="5544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2.6 Exercise to Identify Open API's ( SOAP and REST )</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3457564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1D1843-3FFE-4ABF-9E52-4492BD7311F8}"/>
              </a:ext>
            </a:extLst>
          </p:cNvPr>
          <p:cNvSpPr>
            <a:spLocks noGrp="1"/>
          </p:cNvSpPr>
          <p:nvPr>
            <p:ph idx="1"/>
          </p:nvPr>
        </p:nvSpPr>
        <p:spPr>
          <a:xfrm>
            <a:off x="992980" y="1313656"/>
            <a:ext cx="10713631" cy="4351338"/>
          </a:xfrm>
        </p:spPr>
        <p:txBody>
          <a:bodyPr/>
          <a:lstStyle/>
          <a:p>
            <a:pPr marL="0" indent="0">
              <a:buNone/>
            </a:pPr>
            <a:r>
              <a:rPr lang="en-IN" sz="2000" b="1" dirty="0">
                <a:solidFill>
                  <a:schemeClr val="tx1">
                    <a:lumMod val="85000"/>
                    <a:lumOff val="15000"/>
                  </a:schemeClr>
                </a:solidFill>
              </a:rPr>
              <a:t>REST Base URL:</a:t>
            </a:r>
            <a:endParaRPr lang="en-IN" sz="2000" dirty="0">
              <a:solidFill>
                <a:srgbClr val="0563C1"/>
              </a:solidFill>
              <a:hlinkClick r:id="rId2">
                <a:extLst>
                  <a:ext uri="{A12FA001-AC4F-418D-AE19-62706E023703}">
                    <ahyp:hlinkClr xmlns:ahyp="http://schemas.microsoft.com/office/drawing/2018/hyperlinkcolor" val="tx"/>
                  </a:ext>
                </a:extLst>
              </a:hlinkClick>
            </a:endParaRPr>
          </a:p>
          <a:p>
            <a:pPr marL="0" indent="0">
              <a:buNone/>
            </a:pPr>
            <a:r>
              <a:rPr lang="en-IN" sz="2000" dirty="0">
                <a:solidFill>
                  <a:srgbClr val="0563C1"/>
                </a:solidFill>
                <a:hlinkClick r:id="rId2">
                  <a:extLst>
                    <a:ext uri="{A12FA001-AC4F-418D-AE19-62706E023703}">
                      <ahyp:hlinkClr xmlns:ahyp="http://schemas.microsoft.com/office/drawing/2018/hyperlinkcolor" val="tx"/>
                    </a:ext>
                  </a:extLst>
                </a:hlinkClick>
              </a:rPr>
              <a:t>https://petstore.swagger.io/</a:t>
            </a:r>
            <a:endParaRPr lang="en-IN" sz="2000" dirty="0">
              <a:solidFill>
                <a:srgbClr val="0563C1"/>
              </a:solidFill>
            </a:endParaRPr>
          </a:p>
          <a:p>
            <a:pPr marL="0" indent="0">
              <a:buNone/>
            </a:pPr>
            <a:endParaRPr lang="en-IN" sz="1800" b="1" dirty="0">
              <a:solidFill>
                <a:schemeClr val="tx1">
                  <a:lumMod val="85000"/>
                  <a:lumOff val="15000"/>
                </a:schemeClr>
              </a:solidFill>
            </a:endParaRPr>
          </a:p>
          <a:p>
            <a:pPr marL="0" indent="0">
              <a:buNone/>
            </a:pPr>
            <a:r>
              <a:rPr lang="en-IN" sz="1800" b="1" dirty="0">
                <a:solidFill>
                  <a:schemeClr val="tx1">
                    <a:lumMod val="85000"/>
                    <a:lumOff val="15000"/>
                  </a:schemeClr>
                </a:solidFill>
              </a:rPr>
              <a:t>SOAP Base URL:</a:t>
            </a:r>
          </a:p>
          <a:p>
            <a:pPr marL="0" indent="0">
              <a:buNone/>
            </a:pPr>
            <a:r>
              <a:rPr lang="en-IN" sz="2000" dirty="0">
                <a:hlinkClick r:id="rId3"/>
              </a:rPr>
              <a:t>http://webservices.oorsprong.org/websamples.countryinfo/CountryInfoService.wso?WSDL</a:t>
            </a:r>
            <a:endParaRPr lang="en-IN" sz="2000" dirty="0"/>
          </a:p>
          <a:p>
            <a:pPr marL="0" indent="0">
              <a:buNone/>
            </a:pPr>
            <a:r>
              <a:rPr lang="en-IN" sz="2000" dirty="0">
                <a:hlinkClick r:id="rId4"/>
              </a:rPr>
              <a:t>http://www.dataaccess.com/webservicesserver/numberconversion.wso?WSDL</a:t>
            </a:r>
            <a:endParaRPr lang="en-IN" sz="2000" dirty="0">
              <a:solidFill>
                <a:schemeClr val="tx1">
                  <a:lumMod val="85000"/>
                  <a:lumOff val="15000"/>
                </a:schemeClr>
              </a:solidFill>
            </a:endParaRPr>
          </a:p>
        </p:txBody>
      </p:sp>
      <p:sp>
        <p:nvSpPr>
          <p:cNvPr id="3" name="Title 2">
            <a:extLst>
              <a:ext uri="{FF2B5EF4-FFF2-40B4-BE49-F238E27FC236}">
                <a16:creationId xmlns:a16="http://schemas.microsoft.com/office/drawing/2014/main" id="{AEDFAB93-0E1A-4D52-89C0-878E3C5665B3}"/>
              </a:ext>
            </a:extLst>
          </p:cNvPr>
          <p:cNvSpPr>
            <a:spLocks noGrp="1"/>
          </p:cNvSpPr>
          <p:nvPr>
            <p:ph type="title"/>
          </p:nvPr>
        </p:nvSpPr>
        <p:spPr>
          <a:xfrm>
            <a:off x="533401" y="147291"/>
            <a:ext cx="9690100" cy="507831"/>
          </a:xfrm>
        </p:spPr>
        <p:txBody>
          <a:bodyPr/>
          <a:lstStyle/>
          <a:p>
            <a:r>
              <a:rPr lang="en-US" sz="3000" b="1" dirty="0">
                <a:latin typeface="+mn-lt"/>
              </a:rPr>
              <a:t>Exercise to Identify Open API's ( SOAP and REST )</a:t>
            </a:r>
            <a:endParaRPr lang="en-IN" sz="3000" dirty="0">
              <a:latin typeface="+mn-lt"/>
            </a:endParaRPr>
          </a:p>
        </p:txBody>
      </p:sp>
      <p:sp>
        <p:nvSpPr>
          <p:cNvPr id="4" name="Slide Number Placeholder 3">
            <a:extLst>
              <a:ext uri="{FF2B5EF4-FFF2-40B4-BE49-F238E27FC236}">
                <a16:creationId xmlns:a16="http://schemas.microsoft.com/office/drawing/2014/main" id="{82E0A51F-E3C8-41E7-9162-1134E3A1710B}"/>
              </a:ext>
            </a:extLst>
          </p:cNvPr>
          <p:cNvSpPr>
            <a:spLocks noGrp="1"/>
          </p:cNvSpPr>
          <p:nvPr>
            <p:ph type="sldNum" sz="quarter" idx="12"/>
          </p:nvPr>
        </p:nvSpPr>
        <p:spPr/>
        <p:txBody>
          <a:bodyPr/>
          <a:lstStyle/>
          <a:p>
            <a:r>
              <a:rPr lang="en-US" dirty="0"/>
              <a:t>1</a:t>
            </a:r>
            <a:endParaRPr lang="hi-IN" dirty="0"/>
          </a:p>
        </p:txBody>
      </p:sp>
    </p:spTree>
    <p:extLst>
      <p:ext uri="{BB962C8B-B14F-4D97-AF65-F5344CB8AC3E}">
        <p14:creationId xmlns:p14="http://schemas.microsoft.com/office/powerpoint/2010/main" val="4242454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2.7 </a:t>
            </a:r>
            <a:r>
              <a:rPr lang="en-US" sz="3000" dirty="0">
                <a:latin typeface="+mn-lt"/>
              </a:rPr>
              <a:t>API Test Project Structure</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3569864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32D7A3-36FF-498A-ADCB-DB8F971ACC8A}"/>
              </a:ext>
            </a:extLst>
          </p:cNvPr>
          <p:cNvSpPr>
            <a:spLocks noGrp="1"/>
          </p:cNvSpPr>
          <p:nvPr>
            <p:ph type="title"/>
          </p:nvPr>
        </p:nvSpPr>
        <p:spPr>
          <a:xfrm>
            <a:off x="533401" y="147291"/>
            <a:ext cx="9690100" cy="507831"/>
          </a:xfrm>
        </p:spPr>
        <p:txBody>
          <a:bodyPr/>
          <a:lstStyle/>
          <a:p>
            <a:r>
              <a:rPr lang="en-US" sz="3000" dirty="0">
                <a:latin typeface="+mn-lt"/>
              </a:rPr>
              <a:t>API Test Project Structure</a:t>
            </a:r>
            <a:endParaRPr lang="en-IN" sz="3000" dirty="0">
              <a:latin typeface="+mn-lt"/>
            </a:endParaRPr>
          </a:p>
        </p:txBody>
      </p:sp>
      <p:sp>
        <p:nvSpPr>
          <p:cNvPr id="4" name="Slide Number Placeholder 3">
            <a:extLst>
              <a:ext uri="{FF2B5EF4-FFF2-40B4-BE49-F238E27FC236}">
                <a16:creationId xmlns:a16="http://schemas.microsoft.com/office/drawing/2014/main" id="{398B5166-994A-422E-A315-CE104CD8F1E7}"/>
              </a:ext>
            </a:extLst>
          </p:cNvPr>
          <p:cNvSpPr>
            <a:spLocks noGrp="1"/>
          </p:cNvSpPr>
          <p:nvPr>
            <p:ph type="sldNum" sz="quarter" idx="12"/>
          </p:nvPr>
        </p:nvSpPr>
        <p:spPr/>
        <p:txBody>
          <a:bodyPr/>
          <a:lstStyle/>
          <a:p>
            <a:r>
              <a:rPr lang="en-US" dirty="0"/>
              <a:t>1</a:t>
            </a:r>
            <a:endParaRPr lang="hi-IN" dirty="0"/>
          </a:p>
        </p:txBody>
      </p:sp>
      <p:pic>
        <p:nvPicPr>
          <p:cNvPr id="5" name="Content Placeholder 4">
            <a:extLst>
              <a:ext uri="{FF2B5EF4-FFF2-40B4-BE49-F238E27FC236}">
                <a16:creationId xmlns:a16="http://schemas.microsoft.com/office/drawing/2014/main" id="{23761222-777D-426C-A2B6-DBBA3992D53A}"/>
              </a:ext>
            </a:extLst>
          </p:cNvPr>
          <p:cNvPicPr>
            <a:picLocks noGrp="1" noChangeAspect="1"/>
          </p:cNvPicPr>
          <p:nvPr>
            <p:ph idx="1"/>
          </p:nvPr>
        </p:nvPicPr>
        <p:blipFill>
          <a:blip r:embed="rId2"/>
          <a:stretch>
            <a:fillRect/>
          </a:stretch>
        </p:blipFill>
        <p:spPr>
          <a:xfrm>
            <a:off x="497682" y="1345148"/>
            <a:ext cx="3405553" cy="5170391"/>
          </a:xfrm>
          <a:prstGeom prst="rect">
            <a:avLst/>
          </a:prstGeom>
        </p:spPr>
      </p:pic>
      <p:graphicFrame>
        <p:nvGraphicFramePr>
          <p:cNvPr id="7" name="Content Placeholder 4">
            <a:extLst>
              <a:ext uri="{FF2B5EF4-FFF2-40B4-BE49-F238E27FC236}">
                <a16:creationId xmlns:a16="http://schemas.microsoft.com/office/drawing/2014/main" id="{A827497E-175D-436B-833A-C4CB38FC8646}"/>
              </a:ext>
            </a:extLst>
          </p:cNvPr>
          <p:cNvGraphicFramePr>
            <a:graphicFrameLocks/>
          </p:cNvGraphicFramePr>
          <p:nvPr>
            <p:extLst>
              <p:ext uri="{D42A27DB-BD31-4B8C-83A1-F6EECF244321}">
                <p14:modId xmlns:p14="http://schemas.microsoft.com/office/powerpoint/2010/main" val="4089242790"/>
              </p:ext>
            </p:extLst>
          </p:nvPr>
        </p:nvGraphicFramePr>
        <p:xfrm>
          <a:off x="4533900" y="1195754"/>
          <a:ext cx="7124699" cy="49236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2375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D03836-BE94-45C8-BA3C-45EA0C55E314}"/>
              </a:ext>
            </a:extLst>
          </p:cNvPr>
          <p:cNvSpPr>
            <a:spLocks noGrp="1"/>
          </p:cNvSpPr>
          <p:nvPr>
            <p:ph idx="1"/>
          </p:nvPr>
        </p:nvSpPr>
        <p:spPr>
          <a:xfrm>
            <a:off x="870153" y="1288599"/>
            <a:ext cx="10713631" cy="3510609"/>
          </a:xfrm>
        </p:spPr>
        <p:txBody>
          <a:bodyPr>
            <a:normAutofit/>
          </a:bodyPr>
          <a:lstStyle/>
          <a:p>
            <a:r>
              <a:rPr lang="en-US" sz="1800" dirty="0"/>
              <a:t>REST APIs have four types of parameters:</a:t>
            </a:r>
          </a:p>
          <a:p>
            <a:pPr>
              <a:lnSpc>
                <a:spcPct val="150000"/>
              </a:lnSpc>
              <a:defRPr b="1"/>
            </a:pPr>
            <a:r>
              <a:rPr lang="en-US" sz="1800" u="sng" dirty="0">
                <a:solidFill>
                  <a:srgbClr val="0000FF"/>
                </a:solidFill>
                <a:uFill>
                  <a:solidFill>
                    <a:srgbClr val="0000FF"/>
                  </a:solidFill>
                </a:uFill>
                <a:hlinkClick r:id="rId2"/>
              </a:rPr>
              <a:t>Header parameters</a:t>
            </a:r>
            <a:r>
              <a:rPr lang="en-US" sz="1800" b="0" dirty="0"/>
              <a:t>: Parameters included in the request header, usually related to authorization.</a:t>
            </a:r>
          </a:p>
          <a:p>
            <a:pPr>
              <a:lnSpc>
                <a:spcPct val="150000"/>
              </a:lnSpc>
              <a:defRPr b="1"/>
            </a:pPr>
            <a:r>
              <a:rPr lang="en-US" sz="1800" u="sng" dirty="0">
                <a:solidFill>
                  <a:srgbClr val="0000FF"/>
                </a:solidFill>
                <a:uFill>
                  <a:solidFill>
                    <a:srgbClr val="0000FF"/>
                  </a:solidFill>
                </a:uFill>
                <a:hlinkClick r:id="rId2"/>
              </a:rPr>
              <a:t>Path parameters</a:t>
            </a:r>
            <a:r>
              <a:rPr lang="en-US" sz="1800" b="0" dirty="0"/>
              <a:t>: Parameters within the path of the endpoint, before the query string (?). These are usually set off within curly braces.</a:t>
            </a:r>
          </a:p>
          <a:p>
            <a:pPr>
              <a:lnSpc>
                <a:spcPct val="150000"/>
              </a:lnSpc>
              <a:defRPr b="1"/>
            </a:pPr>
            <a:r>
              <a:rPr lang="en-US" sz="1800" u="sng" dirty="0">
                <a:solidFill>
                  <a:srgbClr val="0000FF"/>
                </a:solidFill>
                <a:uFill>
                  <a:solidFill>
                    <a:srgbClr val="0000FF"/>
                  </a:solidFill>
                </a:uFill>
                <a:hlinkClick r:id="rId2"/>
              </a:rPr>
              <a:t>Query string parameters</a:t>
            </a:r>
            <a:r>
              <a:rPr lang="en-US" sz="1800" b="0" dirty="0"/>
              <a:t>: Parameters in the query string of the endpoint, after the ?.</a:t>
            </a:r>
          </a:p>
          <a:p>
            <a:pPr>
              <a:lnSpc>
                <a:spcPct val="150000"/>
              </a:lnSpc>
              <a:defRPr b="1"/>
            </a:pPr>
            <a:r>
              <a:rPr lang="en-US" sz="1800" u="sng" dirty="0">
                <a:solidFill>
                  <a:srgbClr val="0000FF"/>
                </a:solidFill>
                <a:uFill>
                  <a:solidFill>
                    <a:srgbClr val="0000FF"/>
                  </a:solidFill>
                </a:uFill>
                <a:hlinkClick r:id="rId2"/>
              </a:rPr>
              <a:t>Request body parameters</a:t>
            </a:r>
            <a:r>
              <a:rPr lang="en-US" sz="1800" b="0" dirty="0"/>
              <a:t>: Parameters included in the request body. Usually submitted as JSON.</a:t>
            </a:r>
          </a:p>
          <a:p>
            <a:endParaRPr lang="en-IN" sz="1800" dirty="0"/>
          </a:p>
        </p:txBody>
      </p:sp>
      <p:sp>
        <p:nvSpPr>
          <p:cNvPr id="3" name="Title 2">
            <a:extLst>
              <a:ext uri="{FF2B5EF4-FFF2-40B4-BE49-F238E27FC236}">
                <a16:creationId xmlns:a16="http://schemas.microsoft.com/office/drawing/2014/main" id="{BF364F45-9265-49B8-A4D1-390415C3B657}"/>
              </a:ext>
            </a:extLst>
          </p:cNvPr>
          <p:cNvSpPr>
            <a:spLocks noGrp="1"/>
          </p:cNvSpPr>
          <p:nvPr>
            <p:ph type="title"/>
          </p:nvPr>
        </p:nvSpPr>
        <p:spPr>
          <a:xfrm>
            <a:off x="533401" y="147291"/>
            <a:ext cx="9690100" cy="507831"/>
          </a:xfrm>
        </p:spPr>
        <p:txBody>
          <a:bodyPr/>
          <a:lstStyle/>
          <a:p>
            <a:r>
              <a:rPr lang="en-IN" sz="3000" dirty="0">
                <a:latin typeface="+mn-lt"/>
              </a:rPr>
              <a:t>Parts of an API	</a:t>
            </a:r>
          </a:p>
        </p:txBody>
      </p:sp>
      <p:sp>
        <p:nvSpPr>
          <p:cNvPr id="4" name="Slide Number Placeholder 3">
            <a:extLst>
              <a:ext uri="{FF2B5EF4-FFF2-40B4-BE49-F238E27FC236}">
                <a16:creationId xmlns:a16="http://schemas.microsoft.com/office/drawing/2014/main" id="{8BB36F0B-6AA5-4783-A7EA-CAE1E61B2F65}"/>
              </a:ext>
            </a:extLst>
          </p:cNvPr>
          <p:cNvSpPr>
            <a:spLocks noGrp="1"/>
          </p:cNvSpPr>
          <p:nvPr>
            <p:ph type="sldNum" sz="quarter" idx="12"/>
          </p:nvPr>
        </p:nvSpPr>
        <p:spPr/>
        <p:txBody>
          <a:bodyPr/>
          <a:lstStyle/>
          <a:p>
            <a:r>
              <a:rPr lang="en-US" dirty="0"/>
              <a:t>2</a:t>
            </a:r>
            <a:endParaRPr lang="hi-IN" dirty="0"/>
          </a:p>
        </p:txBody>
      </p:sp>
    </p:spTree>
    <p:extLst>
      <p:ext uri="{BB962C8B-B14F-4D97-AF65-F5344CB8AC3E}">
        <p14:creationId xmlns:p14="http://schemas.microsoft.com/office/powerpoint/2010/main" val="2856271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96708" y="3802656"/>
            <a:ext cx="3143891" cy="840230"/>
          </a:xfrm>
        </p:spPr>
        <p:txBody>
          <a:bodyPr/>
          <a:lstStyle/>
          <a:p>
            <a:r>
              <a:rPr lang="en-GB" sz="5400" dirty="0">
                <a:latin typeface="+mn-lt"/>
              </a:rPr>
              <a:t>Thank You</a:t>
            </a:r>
          </a:p>
        </p:txBody>
      </p:sp>
    </p:spTree>
    <p:extLst>
      <p:ext uri="{BB962C8B-B14F-4D97-AF65-F5344CB8AC3E}">
        <p14:creationId xmlns:p14="http://schemas.microsoft.com/office/powerpoint/2010/main" val="1425566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18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690013-29C3-4471-AF71-2704A7C14901}"/>
              </a:ext>
            </a:extLst>
          </p:cNvPr>
          <p:cNvSpPr>
            <a:spLocks noGrp="1"/>
          </p:cNvSpPr>
          <p:nvPr>
            <p:ph idx="1"/>
          </p:nvPr>
        </p:nvSpPr>
        <p:spPr>
          <a:xfrm>
            <a:off x="838199" y="1350498"/>
            <a:ext cx="10713631" cy="4826465"/>
          </a:xfrm>
        </p:spPr>
        <p:txBody>
          <a:bodyPr>
            <a:normAutofit/>
          </a:bodyPr>
          <a:lstStyle/>
          <a:p>
            <a:r>
              <a:rPr lang="en-US" sz="1800" dirty="0"/>
              <a:t>APIs, are the connecting tissue between different systems or layers of an application.</a:t>
            </a:r>
          </a:p>
          <a:p>
            <a:r>
              <a:rPr lang="en-US" sz="1800" dirty="0"/>
              <a:t> Applications often have three layers: a data layer, a service (API) layer, and a presentation (UI) layer. </a:t>
            </a:r>
          </a:p>
          <a:p>
            <a:r>
              <a:rPr lang="en-US" sz="1800" dirty="0"/>
              <a:t>The API layer contains the business logic of an application - the rules of how users can interact with services, data, or functions of the app.</a:t>
            </a:r>
          </a:p>
          <a:p>
            <a:r>
              <a:rPr lang="en-US" sz="1800" dirty="0"/>
              <a:t>API Testing concentrates on the business logic layer of the software architecture. </a:t>
            </a:r>
          </a:p>
          <a:p>
            <a:r>
              <a:rPr lang="en-US" sz="1800" dirty="0"/>
              <a:t>API testing commonly includes testing REST APIs or SOAP web services with JSON or XML message payloads being sent over HTTP, HTTPS, JMS, and MQ</a:t>
            </a:r>
          </a:p>
          <a:p>
            <a:pPr marL="0" indent="0">
              <a:buNone/>
            </a:pPr>
            <a:endParaRPr lang="en-IN" sz="1800" dirty="0"/>
          </a:p>
        </p:txBody>
      </p:sp>
      <p:sp>
        <p:nvSpPr>
          <p:cNvPr id="3" name="Title 2">
            <a:extLst>
              <a:ext uri="{FF2B5EF4-FFF2-40B4-BE49-F238E27FC236}">
                <a16:creationId xmlns:a16="http://schemas.microsoft.com/office/drawing/2014/main" id="{CDB43F0D-D48A-4803-BE19-4EE9B73AB58F}"/>
              </a:ext>
            </a:extLst>
          </p:cNvPr>
          <p:cNvSpPr>
            <a:spLocks noGrp="1"/>
          </p:cNvSpPr>
          <p:nvPr>
            <p:ph type="title"/>
          </p:nvPr>
        </p:nvSpPr>
        <p:spPr>
          <a:xfrm>
            <a:off x="533401" y="147291"/>
            <a:ext cx="9690100" cy="507831"/>
          </a:xfrm>
        </p:spPr>
        <p:txBody>
          <a:bodyPr/>
          <a:lstStyle/>
          <a:p>
            <a:r>
              <a:rPr lang="en-IN" sz="3000" dirty="0">
                <a:latin typeface="+mn-lt"/>
              </a:rPr>
              <a:t>Introduction to API Testing</a:t>
            </a:r>
          </a:p>
        </p:txBody>
      </p:sp>
      <p:sp>
        <p:nvSpPr>
          <p:cNvPr id="4" name="Slide Number Placeholder 3">
            <a:extLst>
              <a:ext uri="{FF2B5EF4-FFF2-40B4-BE49-F238E27FC236}">
                <a16:creationId xmlns:a16="http://schemas.microsoft.com/office/drawing/2014/main" id="{D15D6760-FCA1-4F8B-8633-18F565EC0F19}"/>
              </a:ext>
            </a:extLst>
          </p:cNvPr>
          <p:cNvSpPr>
            <a:spLocks noGrp="1"/>
          </p:cNvSpPr>
          <p:nvPr>
            <p:ph type="sldNum" sz="quarter" idx="12"/>
          </p:nvPr>
        </p:nvSpPr>
        <p:spPr/>
        <p:txBody>
          <a:bodyPr/>
          <a:lstStyle/>
          <a:p>
            <a:r>
              <a:rPr lang="en-US" dirty="0"/>
              <a:t>1</a:t>
            </a:r>
            <a:endParaRPr lang="hi-IN" dirty="0"/>
          </a:p>
        </p:txBody>
      </p:sp>
      <p:pic>
        <p:nvPicPr>
          <p:cNvPr id="5" name="Picture 3" descr="Picture 3">
            <a:extLst>
              <a:ext uri="{FF2B5EF4-FFF2-40B4-BE49-F238E27FC236}">
                <a16:creationId xmlns:a16="http://schemas.microsoft.com/office/drawing/2014/main" id="{CC7B8C07-E361-4AD1-94D9-78C8EF4A8F56}"/>
              </a:ext>
            </a:extLst>
          </p:cNvPr>
          <p:cNvPicPr>
            <a:picLocks noChangeAspect="1"/>
          </p:cNvPicPr>
          <p:nvPr/>
        </p:nvPicPr>
        <p:blipFill>
          <a:blip r:embed="rId2"/>
          <a:stretch>
            <a:fillRect/>
          </a:stretch>
        </p:blipFill>
        <p:spPr>
          <a:xfrm>
            <a:off x="3030691" y="4052887"/>
            <a:ext cx="5305426" cy="2124076"/>
          </a:xfrm>
          <a:prstGeom prst="rect">
            <a:avLst/>
          </a:prstGeom>
          <a:ln w="12700">
            <a:miter lim="400000"/>
          </a:ln>
        </p:spPr>
      </p:pic>
    </p:spTree>
    <p:extLst>
      <p:ext uri="{BB962C8B-B14F-4D97-AF65-F5344CB8AC3E}">
        <p14:creationId xmlns:p14="http://schemas.microsoft.com/office/powerpoint/2010/main" val="824856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516820-E451-479C-A11F-16EF3090BD44}"/>
              </a:ext>
            </a:extLst>
          </p:cNvPr>
          <p:cNvSpPr>
            <a:spLocks noGrp="1"/>
          </p:cNvSpPr>
          <p:nvPr>
            <p:ph idx="1"/>
          </p:nvPr>
        </p:nvSpPr>
        <p:spPr>
          <a:xfrm>
            <a:off x="854870" y="1193349"/>
            <a:ext cx="10713631" cy="4351338"/>
          </a:xfrm>
        </p:spPr>
        <p:txBody>
          <a:bodyPr>
            <a:normAutofit/>
          </a:bodyPr>
          <a:lstStyle/>
          <a:p>
            <a:pPr>
              <a:lnSpc>
                <a:spcPct val="150000"/>
              </a:lnSpc>
            </a:pPr>
            <a:r>
              <a:rPr lang="en-US" sz="1800" dirty="0"/>
              <a:t>It is mandatory to setup initial environment that invokes API with a required set of parameters and then finally examines the test result.</a:t>
            </a:r>
          </a:p>
          <a:p>
            <a:pPr>
              <a:lnSpc>
                <a:spcPct val="150000"/>
              </a:lnSpc>
            </a:pPr>
            <a:r>
              <a:rPr lang="en-US" sz="1800" dirty="0"/>
              <a:t>Database and server should be configured as per the application requirements.</a:t>
            </a:r>
          </a:p>
          <a:p>
            <a:pPr>
              <a:lnSpc>
                <a:spcPct val="150000"/>
              </a:lnSpc>
            </a:pPr>
            <a:r>
              <a:rPr lang="en-US" sz="1800" dirty="0"/>
              <a:t>Identifying the target audience and API consumer</a:t>
            </a:r>
          </a:p>
          <a:p>
            <a:pPr>
              <a:lnSpc>
                <a:spcPct val="150000"/>
              </a:lnSpc>
            </a:pPr>
            <a:r>
              <a:rPr lang="en-US" sz="1800" dirty="0"/>
              <a:t>Once the installation is done, the API Function should be called to check whether that API is working.</a:t>
            </a:r>
          </a:p>
          <a:p>
            <a:pPr>
              <a:lnSpc>
                <a:spcPct val="150000"/>
              </a:lnSpc>
            </a:pPr>
            <a:r>
              <a:rPr lang="en-US" sz="1800" dirty="0"/>
              <a:t>API Testing is different than other software testing types as GUI is not available</a:t>
            </a:r>
          </a:p>
          <a:p>
            <a:pPr>
              <a:lnSpc>
                <a:spcPct val="150000"/>
              </a:lnSpc>
            </a:pPr>
            <a:r>
              <a:rPr lang="en-US" sz="1800" dirty="0"/>
              <a:t>End points to be setup as per the requirement</a:t>
            </a:r>
          </a:p>
          <a:p>
            <a:pPr marL="0" indent="0">
              <a:buNone/>
            </a:pPr>
            <a:endParaRPr lang="en-IN" sz="1800" dirty="0"/>
          </a:p>
        </p:txBody>
      </p:sp>
      <p:sp>
        <p:nvSpPr>
          <p:cNvPr id="3" name="Title 2">
            <a:extLst>
              <a:ext uri="{FF2B5EF4-FFF2-40B4-BE49-F238E27FC236}">
                <a16:creationId xmlns:a16="http://schemas.microsoft.com/office/drawing/2014/main" id="{4BC7D47F-47DE-4035-A249-2C97255F6116}"/>
              </a:ext>
            </a:extLst>
          </p:cNvPr>
          <p:cNvSpPr>
            <a:spLocks noGrp="1"/>
          </p:cNvSpPr>
          <p:nvPr>
            <p:ph type="title"/>
          </p:nvPr>
        </p:nvSpPr>
        <p:spPr>
          <a:xfrm>
            <a:off x="533401" y="147291"/>
            <a:ext cx="9690100" cy="507831"/>
          </a:xfrm>
        </p:spPr>
        <p:txBody>
          <a:bodyPr/>
          <a:lstStyle/>
          <a:p>
            <a:r>
              <a:rPr lang="en-IN" sz="3000" dirty="0">
                <a:latin typeface="+mn-lt"/>
              </a:rPr>
              <a:t>API Test Environment Setup</a:t>
            </a:r>
          </a:p>
        </p:txBody>
      </p:sp>
      <p:sp>
        <p:nvSpPr>
          <p:cNvPr id="4" name="Slide Number Placeholder 3">
            <a:extLst>
              <a:ext uri="{FF2B5EF4-FFF2-40B4-BE49-F238E27FC236}">
                <a16:creationId xmlns:a16="http://schemas.microsoft.com/office/drawing/2014/main" id="{0A2B0B63-DAC9-418C-8002-6DD8602EDA97}"/>
              </a:ext>
            </a:extLst>
          </p:cNvPr>
          <p:cNvSpPr>
            <a:spLocks noGrp="1"/>
          </p:cNvSpPr>
          <p:nvPr>
            <p:ph type="sldNum" sz="quarter" idx="12"/>
          </p:nvPr>
        </p:nvSpPr>
        <p:spPr/>
        <p:txBody>
          <a:bodyPr/>
          <a:lstStyle/>
          <a:p>
            <a:r>
              <a:rPr lang="en-US" dirty="0"/>
              <a:t>2</a:t>
            </a:r>
            <a:endParaRPr lang="hi-IN" dirty="0"/>
          </a:p>
        </p:txBody>
      </p:sp>
    </p:spTree>
    <p:extLst>
      <p:ext uri="{BB962C8B-B14F-4D97-AF65-F5344CB8AC3E}">
        <p14:creationId xmlns:p14="http://schemas.microsoft.com/office/powerpoint/2010/main" val="1059745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2.2 </a:t>
            </a:r>
            <a:r>
              <a:rPr lang="en-US" sz="3200" dirty="0"/>
              <a:t>Best Practices and Challenges in API</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552950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5265F5-39AC-4F1A-9370-2D2BAFA3C97E}"/>
              </a:ext>
            </a:extLst>
          </p:cNvPr>
          <p:cNvSpPr>
            <a:spLocks noGrp="1"/>
          </p:cNvSpPr>
          <p:nvPr>
            <p:ph idx="1"/>
          </p:nvPr>
        </p:nvSpPr>
        <p:spPr>
          <a:xfrm>
            <a:off x="771526" y="1229519"/>
            <a:ext cx="10713631" cy="4725438"/>
          </a:xfrm>
        </p:spPr>
        <p:txBody>
          <a:bodyPr>
            <a:noAutofit/>
          </a:bodyPr>
          <a:lstStyle/>
          <a:p>
            <a:r>
              <a:rPr lang="en-US" sz="1800" dirty="0"/>
              <a:t>Grouping test cases under test category</a:t>
            </a:r>
          </a:p>
          <a:p>
            <a:r>
              <a:rPr lang="en-US" sz="1800" dirty="0"/>
              <a:t>Parameters selection explicitly mentioned in each test case</a:t>
            </a:r>
          </a:p>
          <a:p>
            <a:r>
              <a:rPr lang="en-US" sz="1800" dirty="0"/>
              <a:t>Prioritizing API function calls</a:t>
            </a:r>
          </a:p>
          <a:p>
            <a:r>
              <a:rPr lang="en-US" sz="1800" dirty="0"/>
              <a:t>Each test case should be as self-contained and independent from dependencies as possible</a:t>
            </a:r>
          </a:p>
          <a:p>
            <a:r>
              <a:rPr lang="en-US" sz="1800" dirty="0"/>
              <a:t>Call sequencing should be performed and well planned</a:t>
            </a:r>
          </a:p>
          <a:p>
            <a:r>
              <a:rPr lang="en-US" sz="1800" dirty="0"/>
              <a:t>Automate wherever possible</a:t>
            </a:r>
          </a:p>
          <a:p>
            <a:r>
              <a:rPr lang="en-US" sz="1800" dirty="0"/>
              <a:t>To ensure complete test coverage, test cases should be created for all possible input combinations of the API.</a:t>
            </a:r>
          </a:p>
          <a:p>
            <a:pPr marL="0" indent="0">
              <a:buNone/>
            </a:pPr>
            <a:r>
              <a:rPr lang="en-IN" sz="1800" b="1" dirty="0"/>
              <a:t>Challenges of API Testing:</a:t>
            </a:r>
          </a:p>
          <a:p>
            <a:pPr marL="214153" indent="-214153" defTabSz="325754">
              <a:spcBef>
                <a:spcPts val="500"/>
              </a:spcBef>
              <a:defRPr sz="1900"/>
            </a:pPr>
            <a:r>
              <a:rPr lang="en-US" sz="1800" dirty="0"/>
              <a:t>Main challenges in Web API testing is Parameter Combination, Parameter Selection, and Call Sequencing</a:t>
            </a:r>
          </a:p>
          <a:p>
            <a:pPr marL="214153" indent="-214153" defTabSz="325754">
              <a:spcBef>
                <a:spcPts val="500"/>
              </a:spcBef>
              <a:defRPr sz="1900"/>
            </a:pPr>
            <a:r>
              <a:rPr lang="en-US" sz="1800" dirty="0"/>
              <a:t>Validating and Verifying different output in a different system</a:t>
            </a:r>
          </a:p>
          <a:p>
            <a:pPr marL="214153" indent="-214153" defTabSz="325754">
              <a:spcBef>
                <a:spcPts val="500"/>
              </a:spcBef>
              <a:defRPr sz="1900"/>
            </a:pPr>
            <a:r>
              <a:rPr lang="en-US" sz="1800" dirty="0"/>
              <a:t>Parameters selection and categorization</a:t>
            </a:r>
          </a:p>
          <a:p>
            <a:pPr marL="214153" indent="-214153" defTabSz="325754">
              <a:spcBef>
                <a:spcPts val="500"/>
              </a:spcBef>
              <a:defRPr sz="1900"/>
            </a:pPr>
            <a:r>
              <a:rPr lang="en-US" sz="1800" dirty="0"/>
              <a:t>Exception handling</a:t>
            </a:r>
          </a:p>
          <a:p>
            <a:pPr marL="0" indent="0">
              <a:buNone/>
            </a:pPr>
            <a:endParaRPr lang="en-IN" sz="1800" b="1" dirty="0"/>
          </a:p>
        </p:txBody>
      </p:sp>
      <p:sp>
        <p:nvSpPr>
          <p:cNvPr id="3" name="Title 2">
            <a:extLst>
              <a:ext uri="{FF2B5EF4-FFF2-40B4-BE49-F238E27FC236}">
                <a16:creationId xmlns:a16="http://schemas.microsoft.com/office/drawing/2014/main" id="{D9537103-912D-4094-B102-E002BF43F64C}"/>
              </a:ext>
            </a:extLst>
          </p:cNvPr>
          <p:cNvSpPr>
            <a:spLocks noGrp="1"/>
          </p:cNvSpPr>
          <p:nvPr>
            <p:ph type="title"/>
          </p:nvPr>
        </p:nvSpPr>
        <p:spPr>
          <a:xfrm>
            <a:off x="533401" y="147291"/>
            <a:ext cx="9690100" cy="507831"/>
          </a:xfrm>
        </p:spPr>
        <p:txBody>
          <a:bodyPr/>
          <a:lstStyle/>
          <a:p>
            <a:r>
              <a:rPr lang="en-US" sz="3000" dirty="0">
                <a:latin typeface="+mn-lt"/>
              </a:rPr>
              <a:t>Best Practices and Challenges in API</a:t>
            </a:r>
            <a:endParaRPr lang="en-IN" sz="3000" dirty="0">
              <a:latin typeface="+mn-lt"/>
            </a:endParaRPr>
          </a:p>
        </p:txBody>
      </p:sp>
      <p:sp>
        <p:nvSpPr>
          <p:cNvPr id="4" name="Slide Number Placeholder 3">
            <a:extLst>
              <a:ext uri="{FF2B5EF4-FFF2-40B4-BE49-F238E27FC236}">
                <a16:creationId xmlns:a16="http://schemas.microsoft.com/office/drawing/2014/main" id="{24EF5332-BE9F-4F3E-A136-AF9413B13C93}"/>
              </a:ext>
            </a:extLst>
          </p:cNvPr>
          <p:cNvSpPr>
            <a:spLocks noGrp="1"/>
          </p:cNvSpPr>
          <p:nvPr>
            <p:ph type="sldNum" sz="quarter" idx="12"/>
          </p:nvPr>
        </p:nvSpPr>
        <p:spPr/>
        <p:txBody>
          <a:bodyPr/>
          <a:lstStyle/>
          <a:p>
            <a:r>
              <a:rPr lang="en-US" dirty="0"/>
              <a:t>1</a:t>
            </a:r>
            <a:endParaRPr lang="hi-IN" dirty="0"/>
          </a:p>
        </p:txBody>
      </p:sp>
    </p:spTree>
    <p:extLst>
      <p:ext uri="{BB962C8B-B14F-4D97-AF65-F5344CB8AC3E}">
        <p14:creationId xmlns:p14="http://schemas.microsoft.com/office/powerpoint/2010/main" val="109093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BECBF-7409-4C2A-B836-2901206E1FCB}"/>
              </a:ext>
            </a:extLst>
          </p:cNvPr>
          <p:cNvSpPr>
            <a:spLocks noGrp="1"/>
          </p:cNvSpPr>
          <p:nvPr>
            <p:ph idx="1"/>
          </p:nvPr>
        </p:nvSpPr>
        <p:spPr>
          <a:xfrm>
            <a:off x="673782" y="1253209"/>
            <a:ext cx="10713631" cy="4351338"/>
          </a:xfrm>
        </p:spPr>
        <p:txBody>
          <a:bodyPr>
            <a:noAutofit/>
          </a:bodyPr>
          <a:lstStyle/>
          <a:p>
            <a:pPr>
              <a:lnSpc>
                <a:spcPct val="100000"/>
              </a:lnSpc>
            </a:pPr>
            <a:r>
              <a:rPr lang="en-US" sz="1800" dirty="0"/>
              <a:t>Fails to handle error conditions gracefully</a:t>
            </a:r>
          </a:p>
          <a:p>
            <a:pPr>
              <a:lnSpc>
                <a:spcPct val="100000"/>
              </a:lnSpc>
            </a:pPr>
            <a:r>
              <a:rPr lang="en-US" sz="1800" dirty="0"/>
              <a:t>Unused flags</a:t>
            </a:r>
          </a:p>
          <a:p>
            <a:pPr>
              <a:lnSpc>
                <a:spcPct val="100000"/>
              </a:lnSpc>
            </a:pPr>
            <a:r>
              <a:rPr lang="en-US" sz="1800" dirty="0"/>
              <a:t>Missing or duplicate functionality</a:t>
            </a:r>
          </a:p>
          <a:p>
            <a:pPr>
              <a:lnSpc>
                <a:spcPct val="100000"/>
              </a:lnSpc>
            </a:pPr>
            <a:r>
              <a:rPr lang="en-US" sz="1800" dirty="0"/>
              <a:t>Reliability Issues. Difficulty in connecting and getting a response from API.</a:t>
            </a:r>
          </a:p>
          <a:p>
            <a:pPr>
              <a:lnSpc>
                <a:spcPct val="100000"/>
              </a:lnSpc>
            </a:pPr>
            <a:r>
              <a:rPr lang="en-US" sz="1800" dirty="0"/>
              <a:t>Security Issues</a:t>
            </a:r>
          </a:p>
          <a:p>
            <a:pPr>
              <a:lnSpc>
                <a:spcPct val="100000"/>
              </a:lnSpc>
            </a:pPr>
            <a:r>
              <a:rPr lang="en-US" sz="1800" dirty="0"/>
              <a:t>Multi-threading issues</a:t>
            </a:r>
          </a:p>
          <a:p>
            <a:pPr>
              <a:lnSpc>
                <a:spcPct val="100000"/>
              </a:lnSpc>
            </a:pPr>
            <a:r>
              <a:rPr lang="en-US" sz="1800" dirty="0"/>
              <a:t>Performance Issues. API response time is very high.</a:t>
            </a:r>
          </a:p>
          <a:p>
            <a:pPr>
              <a:lnSpc>
                <a:spcPct val="100000"/>
              </a:lnSpc>
            </a:pPr>
            <a:r>
              <a:rPr lang="en-US" sz="1800" dirty="0"/>
              <a:t>Improper errors/warning to a caller</a:t>
            </a:r>
          </a:p>
          <a:p>
            <a:pPr>
              <a:lnSpc>
                <a:spcPct val="100000"/>
              </a:lnSpc>
            </a:pPr>
            <a:r>
              <a:rPr lang="en-US" sz="1800" dirty="0"/>
              <a:t>Incorrect handling of valid argument values</a:t>
            </a:r>
          </a:p>
          <a:p>
            <a:pPr>
              <a:lnSpc>
                <a:spcPct val="100000"/>
              </a:lnSpc>
            </a:pPr>
            <a:r>
              <a:rPr lang="en-US" sz="1800" dirty="0"/>
              <a:t>Response Data is not structured correctly (JSON or XML)</a:t>
            </a:r>
          </a:p>
          <a:p>
            <a:pPr>
              <a:lnSpc>
                <a:spcPct val="100000"/>
              </a:lnSpc>
            </a:pPr>
            <a:endParaRPr lang="en-IN" sz="1800" dirty="0"/>
          </a:p>
        </p:txBody>
      </p:sp>
      <p:sp>
        <p:nvSpPr>
          <p:cNvPr id="3" name="Title 2">
            <a:extLst>
              <a:ext uri="{FF2B5EF4-FFF2-40B4-BE49-F238E27FC236}">
                <a16:creationId xmlns:a16="http://schemas.microsoft.com/office/drawing/2014/main" id="{B96210CD-0FBA-4B06-BE98-380A3E1A68F9}"/>
              </a:ext>
            </a:extLst>
          </p:cNvPr>
          <p:cNvSpPr>
            <a:spLocks noGrp="1"/>
          </p:cNvSpPr>
          <p:nvPr>
            <p:ph type="title"/>
          </p:nvPr>
        </p:nvSpPr>
        <p:spPr>
          <a:xfrm>
            <a:off x="533401" y="147291"/>
            <a:ext cx="9690100" cy="507831"/>
          </a:xfrm>
        </p:spPr>
        <p:txBody>
          <a:bodyPr/>
          <a:lstStyle/>
          <a:p>
            <a:r>
              <a:rPr lang="en-US" sz="3000" dirty="0">
                <a:latin typeface="+mn-lt"/>
              </a:rPr>
              <a:t>Bugs that API testing detects</a:t>
            </a:r>
            <a:endParaRPr lang="en-IN" sz="3000" dirty="0">
              <a:latin typeface="+mn-lt"/>
            </a:endParaRPr>
          </a:p>
        </p:txBody>
      </p:sp>
      <p:sp>
        <p:nvSpPr>
          <p:cNvPr id="4" name="Slide Number Placeholder 3">
            <a:extLst>
              <a:ext uri="{FF2B5EF4-FFF2-40B4-BE49-F238E27FC236}">
                <a16:creationId xmlns:a16="http://schemas.microsoft.com/office/drawing/2014/main" id="{A34B8052-7C10-45DF-AB37-41F6934D92B8}"/>
              </a:ext>
            </a:extLst>
          </p:cNvPr>
          <p:cNvSpPr>
            <a:spLocks noGrp="1"/>
          </p:cNvSpPr>
          <p:nvPr>
            <p:ph type="sldNum" sz="quarter" idx="12"/>
          </p:nvPr>
        </p:nvSpPr>
        <p:spPr/>
        <p:txBody>
          <a:bodyPr/>
          <a:lstStyle/>
          <a:p>
            <a:r>
              <a:rPr lang="en-US" dirty="0"/>
              <a:t>2</a:t>
            </a:r>
            <a:endParaRPr lang="hi-IN" dirty="0"/>
          </a:p>
        </p:txBody>
      </p:sp>
    </p:spTree>
    <p:extLst>
      <p:ext uri="{BB962C8B-B14F-4D97-AF65-F5344CB8AC3E}">
        <p14:creationId xmlns:p14="http://schemas.microsoft.com/office/powerpoint/2010/main" val="3372617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2.3 </a:t>
            </a:r>
            <a:r>
              <a:rPr lang="en-US" sz="3200" dirty="0"/>
              <a:t>API Testing</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1480508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BBABA9-BF5A-4A8F-86BA-729D88277103}"/>
              </a:ext>
            </a:extLst>
          </p:cNvPr>
          <p:cNvSpPr>
            <a:spLocks noGrp="1"/>
          </p:cNvSpPr>
          <p:nvPr>
            <p:ph idx="1"/>
          </p:nvPr>
        </p:nvSpPr>
        <p:spPr>
          <a:xfrm>
            <a:off x="679353" y="1713239"/>
            <a:ext cx="10833294" cy="2506007"/>
          </a:xfrm>
        </p:spPr>
        <p:txBody>
          <a:bodyPr>
            <a:noAutofit/>
          </a:bodyPr>
          <a:lstStyle/>
          <a:p>
            <a:r>
              <a:rPr lang="en-US" sz="1800" dirty="0"/>
              <a:t>API stands for Application Programming Interface.</a:t>
            </a:r>
          </a:p>
          <a:p>
            <a:r>
              <a:rPr lang="en-US" sz="1800" dirty="0"/>
              <a:t>API is an software to software interface, not a user interface.</a:t>
            </a:r>
          </a:p>
          <a:p>
            <a:r>
              <a:rPr lang="en-US" sz="1800" dirty="0"/>
              <a:t>With APIs, applications talk to each other without any user knowledge or intervention.</a:t>
            </a:r>
          </a:p>
          <a:p>
            <a:r>
              <a:rPr lang="en-US" sz="1800" dirty="0"/>
              <a:t>Implemented by writing function calls in the program.</a:t>
            </a:r>
          </a:p>
          <a:p>
            <a:pPr>
              <a:spcBef>
                <a:spcPts val="500"/>
              </a:spcBef>
            </a:pPr>
            <a:r>
              <a:rPr lang="en-US" sz="1800" dirty="0"/>
              <a:t>It comprises of a set of functions that can be accessed and executed by another software system.  Thus, it serves as an interface between different software systems and establishes their interaction and data exchange.</a:t>
            </a:r>
            <a:endParaRPr lang="en-IN" sz="1800" dirty="0"/>
          </a:p>
          <a:p>
            <a:pPr>
              <a:spcBef>
                <a:spcPts val="500"/>
              </a:spcBef>
            </a:pPr>
            <a:r>
              <a:rPr lang="en-US" sz="1800" dirty="0"/>
              <a:t>In the modern development world, many applications are designed based on three-tier architecture model.</a:t>
            </a:r>
          </a:p>
          <a:p>
            <a:endParaRPr lang="en-US" sz="1800" dirty="0"/>
          </a:p>
          <a:p>
            <a:endParaRPr lang="en-IN" sz="1800" dirty="0"/>
          </a:p>
        </p:txBody>
      </p:sp>
      <p:sp>
        <p:nvSpPr>
          <p:cNvPr id="3" name="Title 2">
            <a:extLst>
              <a:ext uri="{FF2B5EF4-FFF2-40B4-BE49-F238E27FC236}">
                <a16:creationId xmlns:a16="http://schemas.microsoft.com/office/drawing/2014/main" id="{96057854-195D-45A5-AEDE-AF788F8E5CF6}"/>
              </a:ext>
            </a:extLst>
          </p:cNvPr>
          <p:cNvSpPr>
            <a:spLocks noGrp="1"/>
          </p:cNvSpPr>
          <p:nvPr>
            <p:ph type="title"/>
          </p:nvPr>
        </p:nvSpPr>
        <p:spPr>
          <a:xfrm>
            <a:off x="533401" y="147291"/>
            <a:ext cx="9690100" cy="507831"/>
          </a:xfrm>
        </p:spPr>
        <p:txBody>
          <a:bodyPr/>
          <a:lstStyle/>
          <a:p>
            <a:r>
              <a:rPr lang="en-US" sz="3000" dirty="0">
                <a:latin typeface="+mn-lt"/>
              </a:rPr>
              <a:t>API</a:t>
            </a:r>
            <a:endParaRPr lang="en-IN" sz="3000" dirty="0">
              <a:latin typeface="+mn-lt"/>
            </a:endParaRPr>
          </a:p>
        </p:txBody>
      </p:sp>
      <p:sp>
        <p:nvSpPr>
          <p:cNvPr id="4" name="Slide Number Placeholder 3">
            <a:extLst>
              <a:ext uri="{FF2B5EF4-FFF2-40B4-BE49-F238E27FC236}">
                <a16:creationId xmlns:a16="http://schemas.microsoft.com/office/drawing/2014/main" id="{D70522ED-CFEC-4984-9342-8A12A7B520CC}"/>
              </a:ext>
            </a:extLst>
          </p:cNvPr>
          <p:cNvSpPr>
            <a:spLocks noGrp="1"/>
          </p:cNvSpPr>
          <p:nvPr>
            <p:ph type="sldNum" sz="quarter" idx="12"/>
          </p:nvPr>
        </p:nvSpPr>
        <p:spPr/>
        <p:txBody>
          <a:bodyPr/>
          <a:lstStyle/>
          <a:p>
            <a:r>
              <a:rPr lang="en-US" dirty="0"/>
              <a:t>1</a:t>
            </a:r>
            <a:endParaRPr lang="hi-IN" dirty="0"/>
          </a:p>
        </p:txBody>
      </p:sp>
      <p:sp>
        <p:nvSpPr>
          <p:cNvPr id="6" name="Rounded Rectangle 3">
            <a:extLst>
              <a:ext uri="{FF2B5EF4-FFF2-40B4-BE49-F238E27FC236}">
                <a16:creationId xmlns:a16="http://schemas.microsoft.com/office/drawing/2014/main" id="{F08A875E-9029-4721-AA8E-41E15EFB45BC}"/>
              </a:ext>
            </a:extLst>
          </p:cNvPr>
          <p:cNvSpPr/>
          <p:nvPr/>
        </p:nvSpPr>
        <p:spPr>
          <a:xfrm>
            <a:off x="723901" y="1321156"/>
            <a:ext cx="1918676" cy="316359"/>
          </a:xfrm>
          <a:prstGeom prst="roundRect">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bg1"/>
                </a:solidFill>
                <a:latin typeface="Arial" panose="020B0604020202020204" pitchFamily="34" charset="0"/>
                <a:cs typeface="Arial" panose="020B0604020202020204" pitchFamily="34" charset="0"/>
              </a:rPr>
              <a:t>What is API?</a:t>
            </a:r>
          </a:p>
        </p:txBody>
      </p:sp>
      <p:pic>
        <p:nvPicPr>
          <p:cNvPr id="7" name="Picture 2" descr="C:\Users\arunk\Downloads\rest_doc\1.png">
            <a:extLst>
              <a:ext uri="{FF2B5EF4-FFF2-40B4-BE49-F238E27FC236}">
                <a16:creationId xmlns:a16="http://schemas.microsoft.com/office/drawing/2014/main" id="{8FE54AA3-B513-4092-831A-64265BF23659}"/>
              </a:ext>
            </a:extLst>
          </p:cNvPr>
          <p:cNvPicPr>
            <a:picLocks noChangeAspect="1" noChangeArrowheads="1"/>
          </p:cNvPicPr>
          <p:nvPr/>
        </p:nvPicPr>
        <p:blipFill>
          <a:blip r:embed="rId2" cstate="print"/>
          <a:srcRect/>
          <a:stretch>
            <a:fillRect/>
          </a:stretch>
        </p:blipFill>
        <p:spPr bwMode="auto">
          <a:xfrm>
            <a:off x="2929973" y="4096695"/>
            <a:ext cx="5589497" cy="2459866"/>
          </a:xfrm>
          <a:prstGeom prst="rect">
            <a:avLst/>
          </a:prstGeom>
          <a:noFill/>
        </p:spPr>
      </p:pic>
    </p:spTree>
    <p:extLst>
      <p:ext uri="{BB962C8B-B14F-4D97-AF65-F5344CB8AC3E}">
        <p14:creationId xmlns:p14="http://schemas.microsoft.com/office/powerpoint/2010/main" val="1744440336"/>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49446E43-DDDF-4497-A06A-1FF1FE789A9E}" vid="{AB31313E-4115-476A-B4AC-65089C9C80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C1A9FAA49BF4449ADE76CDC075C7F5" ma:contentTypeVersion="2" ma:contentTypeDescription="Create a new document." ma:contentTypeScope="" ma:versionID="3a393aba220127146e34890ffbc10061">
  <xsd:schema xmlns:xsd="http://www.w3.org/2001/XMLSchema" xmlns:xs="http://www.w3.org/2001/XMLSchema" xmlns:p="http://schemas.microsoft.com/office/2006/metadata/properties" xmlns:ns2="b3e6f329-e8f8-45c7-8f84-82c37f9198db" targetNamespace="http://schemas.microsoft.com/office/2006/metadata/properties" ma:root="true" ma:fieldsID="b4b6a3ca308aa7d4841ff17610162030" ns2:_="">
    <xsd:import namespace="b3e6f329-e8f8-45c7-8f84-82c37f9198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e6f329-e8f8-45c7-8f84-82c37f9198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79AB0F-6BCA-46D4-A87D-322DB3D66642}">
  <ds:schemaRefs>
    <ds:schemaRef ds:uri="http://schemas.openxmlformats.org/package/2006/metadata/core-properties"/>
    <ds:schemaRef ds:uri="http://schemas.microsoft.com/office/infopath/2007/PartnerControls"/>
    <ds:schemaRef ds:uri="http://www.w3.org/XML/1998/namespace"/>
    <ds:schemaRef ds:uri="http://purl.org/dc/elements/1.1/"/>
    <ds:schemaRef ds:uri="http://schemas.microsoft.com/office/2006/metadata/properties"/>
    <ds:schemaRef ds:uri="http://schemas.microsoft.com/office/2006/documentManagement/types"/>
    <ds:schemaRef ds:uri="http://purl.org/dc/terms/"/>
    <ds:schemaRef ds:uri="http://purl.org/dc/dcmitype/"/>
  </ds:schemaRefs>
</ds:datastoreItem>
</file>

<file path=customXml/itemProps2.xml><?xml version="1.0" encoding="utf-8"?>
<ds:datastoreItem xmlns:ds="http://schemas.openxmlformats.org/officeDocument/2006/customXml" ds:itemID="{3488D2A2-F7CF-4F69-A6DB-A1571B780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e6f329-e8f8-45c7-8f84-82c37f9198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8420DB-B5A1-4ED5-9531-1CFBA24834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1553</TotalTime>
  <Words>1223</Words>
  <Application>Microsoft Office PowerPoint</Application>
  <PresentationFormat>Widescreen</PresentationFormat>
  <Paragraphs>147</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V2 API Basics</vt:lpstr>
      <vt:lpstr>2.1 Introduction to API     Testing </vt:lpstr>
      <vt:lpstr>Introduction to API Testing</vt:lpstr>
      <vt:lpstr>API Test Environment Setup</vt:lpstr>
      <vt:lpstr> 2.2 Best Practices and Challenges in API</vt:lpstr>
      <vt:lpstr>Best Practices and Challenges in API</vt:lpstr>
      <vt:lpstr>Bugs that API testing detects</vt:lpstr>
      <vt:lpstr> 2.3 API Testing</vt:lpstr>
      <vt:lpstr>API</vt:lpstr>
      <vt:lpstr>API Testing</vt:lpstr>
      <vt:lpstr>API Workflow</vt:lpstr>
      <vt:lpstr>API Layer</vt:lpstr>
      <vt:lpstr>API Tests</vt:lpstr>
      <vt:lpstr>2.4 List of Popular API Testing Tools</vt:lpstr>
      <vt:lpstr>List of Popular API Testing Tools</vt:lpstr>
      <vt:lpstr>  2.5 API HTTP Methods &amp; Status Code</vt:lpstr>
      <vt:lpstr>HTTP Methods</vt:lpstr>
      <vt:lpstr>Sample HTTP Method</vt:lpstr>
      <vt:lpstr>HTTP Request And Response</vt:lpstr>
      <vt:lpstr>HTTP Status codes</vt:lpstr>
      <vt:lpstr> 2.6 Exercise to Identify Open API's ( SOAP and REST )</vt:lpstr>
      <vt:lpstr>Exercise to Identify Open API's ( SOAP and REST )</vt:lpstr>
      <vt:lpstr> 2.7 API Test Project Structure</vt:lpstr>
      <vt:lpstr>API Test Project Structure</vt:lpstr>
      <vt:lpstr>Parts of an API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Cipiga Karunakaran</dc:creator>
  <cp:lastModifiedBy>Shambhu Kumar Pashupati</cp:lastModifiedBy>
  <cp:revision>241</cp:revision>
  <dcterms:created xsi:type="dcterms:W3CDTF">2020-06-11T10:29:37Z</dcterms:created>
  <dcterms:modified xsi:type="dcterms:W3CDTF">2020-07-20T08:11:13Z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0x01010019C1A9FAA49BF4449ADE76CDC075C7F5</vt:lpwstr>
  </property>
</Properties>
</file>